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omments/modernComment_11E_BAD4205A.xml" ContentType="application/vnd.ms-powerpoint.comments+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sldIdLst>
    <p:sldId id="258" r:id="rId5"/>
    <p:sldId id="261" r:id="rId6"/>
    <p:sldId id="283" r:id="rId7"/>
    <p:sldId id="282" r:id="rId8"/>
    <p:sldId id="284" r:id="rId9"/>
    <p:sldId id="286" r:id="rId10"/>
    <p:sldId id="291" r:id="rId11"/>
    <p:sldId id="290" r:id="rId12"/>
    <p:sldId id="292" r:id="rId13"/>
    <p:sldId id="270" r:id="rId14"/>
  </p:sldIdLst>
  <p:sldSz cx="12192000" cy="6858000"/>
  <p:notesSz cx="6858000" cy="9144000"/>
  <p:defaultTextStyle>
    <a:defPPr>
      <a:defRPr lang="es-P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CF61E9A3-0600-C6B9-3AFC-73671E770E31}" name="Jose Santiago Palomino Bendezu" initials="JB" userId="S::jpalomino_ses@pih.org::7c096401-a967-446d-a5fa-74237240385d"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87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B472190-5023-427A-554E-923D020DA096}" v="15" dt="2025-03-06T17:21:29.812"/>
  </p1510:revLst>
</p1510:revInfo>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1"/>
    <p:restoredTop sz="94674"/>
  </p:normalViewPr>
  <p:slideViewPr>
    <p:cSldViewPr snapToGrid="0">
      <p:cViewPr varScale="1">
        <p:scale>
          <a:sx n="48" d="100"/>
          <a:sy n="48" d="100"/>
        </p:scale>
        <p:origin x="1027" y="29"/>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viewProps" Target="viewProps.xml"/><Relationship Id="rId20" Type="http://schemas.microsoft.com/office/2018/10/relationships/authors" Target="author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presProps" Target="presProps.xml"/><Relationship Id="rId10" Type="http://schemas.openxmlformats.org/officeDocument/2006/relationships/slide" Target="slides/slide6.xml"/><Relationship Id="rId19" Type="http://schemas.microsoft.com/office/2015/10/relationships/revisionInfo" Target="revisionInfo.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comments/modernComment_11E_BAD4205A.xml><?xml version="1.0" encoding="utf-8"?>
<p188:cmLst xmlns:a="http://schemas.openxmlformats.org/drawingml/2006/main" xmlns:r="http://schemas.openxmlformats.org/officeDocument/2006/relationships" xmlns:p188="http://schemas.microsoft.com/office/powerpoint/2018/8/main">
  <p188:cm id="{0E5A15D5-C635-4D61-BF8C-B62DF0A8532B}" authorId="{CF61E9A3-0600-C6B9-3AFC-73671E770E31}" created="2025-02-24T17:15:34.247">
    <ac:txMkLst xmlns:ac="http://schemas.microsoft.com/office/drawing/2013/main/command">
      <pc:docMk xmlns:pc="http://schemas.microsoft.com/office/powerpoint/2013/main/command"/>
      <pc:sldMk xmlns:pc="http://schemas.microsoft.com/office/powerpoint/2013/main/command" cId="3134464090" sldId="286"/>
      <ac:graphicFrameMk id="6" creationId="{B20FF81D-7547-9748-7C53-44A3ED1D924B}"/>
      <ac:tblMk/>
      <ac:tcMk rowId="1511644076" colId="3167819879"/>
      <ac:txMk cp="0" len="37">
        <ac:context len="70" hash="4088492192"/>
      </ac:txMk>
    </ac:txMkLst>
    <p188:pos x="7652004" y="3472585"/>
    <p188:replyLst>
      <p188:reply id="{110B568B-0110-4364-8545-9BE5550E5190}" authorId="{CF61E9A3-0600-C6B9-3AFC-73671E770E31}" created="2025-02-28T20:04:58.340">
        <p188:txBody>
          <a:bodyPr/>
          <a:lstStyle/>
          <a:p>
            <a:r>
              <a:rPr lang="en-US"/>
              <a:t>Intervencion Nutricional + Ejercicio</a:t>
            </a:r>
          </a:p>
        </p188:txBody>
      </p188:reply>
    </p188:replyLst>
    <p188:txBody>
      <a:bodyPr/>
      <a:lstStyle/>
      <a:p>
        <a:r>
          <a:rPr lang="en-US"/>
          <a:t>[@Karen Ramos Carhuas] </a:t>
        </a:r>
      </a:p>
    </p188:txBody>
  </p188:cm>
  <p188:cm id="{98D8675B-9635-45C4-A20A-AC2AB937E796}" authorId="{CF61E9A3-0600-C6B9-3AFC-73671E770E31}" created="2025-02-24T17:15:45.221">
    <ac:txMkLst xmlns:ac="http://schemas.microsoft.com/office/drawing/2013/main/command">
      <pc:docMk xmlns:pc="http://schemas.microsoft.com/office/powerpoint/2013/main/command"/>
      <pc:sldMk xmlns:pc="http://schemas.microsoft.com/office/powerpoint/2013/main/command" cId="3134464090" sldId="286"/>
      <ac:graphicFrameMk id="6" creationId="{B20FF81D-7547-9748-7C53-44A3ED1D924B}"/>
      <ac:tblMk/>
      <ac:tcMk rowId="2025416174" colId="3167819879"/>
      <ac:txMk cp="0" len="29">
        <ac:context len="68" hash="3387968217"/>
      </ac:txMk>
    </ac:txMkLst>
    <p188:pos x="7258812" y="3097681"/>
    <p188:replyLst>
      <p188:reply id="{FD8C2567-0573-4EF0-848D-4A09BBA883E3}" authorId="{CF61E9A3-0600-C6B9-3AFC-73671E770E31}" created="2025-02-28T20:05:10.783">
        <p188:txBody>
          <a:bodyPr/>
          <a:lstStyle/>
          <a:p>
            <a:r>
              <a:rPr lang="en-US"/>
              <a:t>Intervencion Farmacologica</a:t>
            </a:r>
          </a:p>
        </p188:txBody>
      </p188:reply>
      <p188:reply id="{95EC8192-37A5-409C-BB86-102582527A7F}" authorId="{CF61E9A3-0600-C6B9-3AFC-73671E770E31}" created="2025-02-28T20:06:31.146">
        <p188:txBody>
          <a:bodyPr/>
          <a:lstStyle/>
          <a:p>
            <a:r>
              <a:rPr lang="en-US"/>
              <a:t>[@Danna Maribel Obregon Morales] </a:t>
            </a:r>
          </a:p>
        </p188:txBody>
      </p188:reply>
    </p188:replyLst>
    <p188:txBody>
      <a:bodyPr/>
      <a:lstStyle/>
      <a:p>
        <a:r>
          <a:rPr lang="en-US"/>
          <a:t>Santiago</a:t>
        </a:r>
      </a:p>
    </p188:txBody>
  </p188:cm>
  <p188:cm id="{64F5B111-A1BD-4020-B859-CF93D0DF63F7}" authorId="{CF61E9A3-0600-C6B9-3AFC-73671E770E31}" created="2025-02-24T17:15:56.476">
    <ac:deMkLst xmlns:ac="http://schemas.microsoft.com/office/drawing/2013/main/command">
      <pc:docMk xmlns:pc="http://schemas.microsoft.com/office/powerpoint/2013/main/command"/>
      <pc:sldMk xmlns:pc="http://schemas.microsoft.com/office/powerpoint/2013/main/command" cId="3134464090" sldId="286"/>
      <ac:graphicFrameMk id="6" creationId="{B20FF81D-7547-9748-7C53-44A3ED1D924B}"/>
    </ac:deMkLst>
    <p188:pos x="5612892" y="6316369"/>
    <p188:replyLst>
      <p188:reply id="{A52FE59C-6557-4B25-A003-6D83C2039FC9}" authorId="{CF61E9A3-0600-C6B9-3AFC-73671E770E31}" created="2025-02-28T20:06:57.837">
        <p188:txBody>
          <a:bodyPr/>
          <a:lstStyle/>
          <a:p>
            <a:r>
              <a:rPr lang="en-US"/>
              <a:t>[@Daniela Puma Abarca] Algoritmos Clinicos</a:t>
            </a:r>
          </a:p>
        </p188:txBody>
      </p188:reply>
    </p188:replyLst>
    <p188:txBody>
      <a:bodyPr/>
      <a:lstStyle/>
      <a:p>
        <a:r>
          <a:rPr lang="en-US"/>
          <a:t>Santiago
</a:t>
        </a:r>
      </a:p>
    </p188:txBody>
  </p188:cm>
  <p188:cm id="{F93DD01F-86AD-409C-94AF-39B8F5F1D706}" authorId="{CF61E9A3-0600-C6B9-3AFC-73671E770E31}" created="2025-02-24T17:16:36.883">
    <ac:txMkLst xmlns:ac="http://schemas.microsoft.com/office/drawing/2013/main/command">
      <pc:docMk xmlns:pc="http://schemas.microsoft.com/office/powerpoint/2013/main/command"/>
      <pc:sldMk xmlns:pc="http://schemas.microsoft.com/office/powerpoint/2013/main/command" cId="3134464090" sldId="286"/>
      <ac:graphicFrameMk id="6" creationId="{B20FF81D-7547-9748-7C53-44A3ED1D924B}"/>
      <ac:tblMk/>
      <ac:tcMk rowId="2782435854" colId="319400975"/>
      <ac:txMk cp="0" len="29">
        <ac:context len="425" hash="941607219"/>
      </ac:txMk>
    </ac:txMkLst>
    <p188:pos x="7176516" y="4213249"/>
    <p188:txBody>
      <a:bodyPr/>
      <a:lstStyle/>
      <a:p>
        <a:r>
          <a:rPr lang="en-US"/>
          <a:t>[@Danna Maribel Obregon Morales] </a:t>
        </a:r>
      </a:p>
    </p188:txBody>
  </p188:cm>
</p188:cmLst>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83CF7FF-EEED-4B70-92F7-21B9ACDA0A81}" type="doc">
      <dgm:prSet loTypeId="urn:microsoft.com/office/officeart/2005/8/layout/default" loCatId="list" qsTypeId="urn:microsoft.com/office/officeart/2005/8/quickstyle/simple1" qsCatId="simple" csTypeId="urn:microsoft.com/office/officeart/2005/8/colors/colorful1" csCatId="colorful" phldr="1"/>
      <dgm:spPr/>
      <dgm:t>
        <a:bodyPr/>
        <a:lstStyle/>
        <a:p>
          <a:endParaRPr lang="es-ES"/>
        </a:p>
      </dgm:t>
    </dgm:pt>
    <dgm:pt modelId="{C2A90C97-3B97-46E1-BD96-5843F006664E}">
      <dgm:prSet phldrT="[Texto]" phldr="0"/>
      <dgm:spPr/>
      <dgm:t>
        <a:bodyPr/>
        <a:lstStyle/>
        <a:p>
          <a:r>
            <a:rPr lang="es-ES" dirty="0">
              <a:latin typeface="Aptos Display" panose="020F0302020204030204"/>
            </a:rPr>
            <a:t>Dieta y nutrición</a:t>
          </a:r>
          <a:endParaRPr lang="es-ES" dirty="0"/>
        </a:p>
      </dgm:t>
    </dgm:pt>
    <dgm:pt modelId="{A12CAA10-C490-41C2-B082-CA49C4CFB4D2}" type="parTrans" cxnId="{834CE0E0-1D25-48D0-9D78-437D1C4A1811}">
      <dgm:prSet/>
      <dgm:spPr/>
      <dgm:t>
        <a:bodyPr/>
        <a:lstStyle/>
        <a:p>
          <a:endParaRPr lang="es-ES"/>
        </a:p>
      </dgm:t>
    </dgm:pt>
    <dgm:pt modelId="{ACA8FA29-FFD4-4519-874A-B2F75DA03F89}" type="sibTrans" cxnId="{834CE0E0-1D25-48D0-9D78-437D1C4A1811}">
      <dgm:prSet/>
      <dgm:spPr/>
      <dgm:t>
        <a:bodyPr/>
        <a:lstStyle/>
        <a:p>
          <a:endParaRPr lang="es-ES"/>
        </a:p>
      </dgm:t>
    </dgm:pt>
    <dgm:pt modelId="{65DFC0D7-A9D9-44FA-B375-E07AB1AF22F2}">
      <dgm:prSet phldrT="[Texto]" phldr="0"/>
      <dgm:spPr/>
      <dgm:t>
        <a:bodyPr/>
        <a:lstStyle/>
        <a:p>
          <a:r>
            <a:rPr lang="es-ES" dirty="0">
              <a:latin typeface="Aptos Display" panose="020F0302020204030204"/>
            </a:rPr>
            <a:t>Ejercicio</a:t>
          </a:r>
          <a:endParaRPr lang="es-ES" dirty="0"/>
        </a:p>
      </dgm:t>
    </dgm:pt>
    <dgm:pt modelId="{7D3CBF1F-61BB-4B8A-9B6D-7557D1852661}" type="parTrans" cxnId="{87835164-A9D6-485A-AE72-806BACFE2A4A}">
      <dgm:prSet/>
      <dgm:spPr/>
      <dgm:t>
        <a:bodyPr/>
        <a:lstStyle/>
        <a:p>
          <a:endParaRPr lang="es-ES"/>
        </a:p>
      </dgm:t>
    </dgm:pt>
    <dgm:pt modelId="{19737614-47DB-4209-A239-B17C0A2BCEF2}" type="sibTrans" cxnId="{87835164-A9D6-485A-AE72-806BACFE2A4A}">
      <dgm:prSet/>
      <dgm:spPr/>
      <dgm:t>
        <a:bodyPr/>
        <a:lstStyle/>
        <a:p>
          <a:endParaRPr lang="es-ES"/>
        </a:p>
      </dgm:t>
    </dgm:pt>
    <dgm:pt modelId="{E150C002-6222-44D9-B3D4-98A63D0D5F8E}">
      <dgm:prSet phldrT="[Texto]" phldr="0"/>
      <dgm:spPr/>
      <dgm:t>
        <a:bodyPr/>
        <a:lstStyle/>
        <a:p>
          <a:r>
            <a:rPr lang="es-ES" dirty="0">
              <a:latin typeface="Aptos Display" panose="020F0302020204030204"/>
            </a:rPr>
            <a:t>Acompañamiento( ACS/Redes de Soporte)</a:t>
          </a:r>
          <a:endParaRPr lang="es-ES" dirty="0"/>
        </a:p>
      </dgm:t>
    </dgm:pt>
    <dgm:pt modelId="{4C80373A-713C-4252-8797-D696D2E396C1}" type="parTrans" cxnId="{CFAB5C9E-71CD-4932-AA5D-E6C74A7F665B}">
      <dgm:prSet/>
      <dgm:spPr/>
      <dgm:t>
        <a:bodyPr/>
        <a:lstStyle/>
        <a:p>
          <a:endParaRPr lang="es-ES"/>
        </a:p>
      </dgm:t>
    </dgm:pt>
    <dgm:pt modelId="{C6A20E0E-1AE4-4C41-8BD0-E28A70F9199E}" type="sibTrans" cxnId="{CFAB5C9E-71CD-4932-AA5D-E6C74A7F665B}">
      <dgm:prSet/>
      <dgm:spPr/>
      <dgm:t>
        <a:bodyPr/>
        <a:lstStyle/>
        <a:p>
          <a:endParaRPr lang="es-ES"/>
        </a:p>
      </dgm:t>
    </dgm:pt>
    <dgm:pt modelId="{90E0B97A-828F-4B5D-921E-D629A4281CC5}">
      <dgm:prSet phldrT="[Texto]" phldr="0"/>
      <dgm:spPr/>
      <dgm:t>
        <a:bodyPr/>
        <a:lstStyle/>
        <a:p>
          <a:r>
            <a:rPr lang="es-ES" dirty="0">
              <a:latin typeface="Aptos Display" panose="020F0302020204030204"/>
            </a:rPr>
            <a:t>SAME</a:t>
          </a:r>
          <a:endParaRPr lang="es-ES" dirty="0"/>
        </a:p>
      </dgm:t>
    </dgm:pt>
    <dgm:pt modelId="{75EA736C-2C4F-4B94-BA72-B11756E18CB0}" type="parTrans" cxnId="{EAB9AF74-3AA0-4EC2-97B1-1739434E9335}">
      <dgm:prSet/>
      <dgm:spPr/>
      <dgm:t>
        <a:bodyPr/>
        <a:lstStyle/>
        <a:p>
          <a:endParaRPr lang="es-ES"/>
        </a:p>
      </dgm:t>
    </dgm:pt>
    <dgm:pt modelId="{5FBD24B5-7960-46A8-B808-87F3BDEA2FB6}" type="sibTrans" cxnId="{EAB9AF74-3AA0-4EC2-97B1-1739434E9335}">
      <dgm:prSet/>
      <dgm:spPr/>
      <dgm:t>
        <a:bodyPr/>
        <a:lstStyle/>
        <a:p>
          <a:endParaRPr lang="es-ES"/>
        </a:p>
      </dgm:t>
    </dgm:pt>
    <dgm:pt modelId="{0528576C-A6F1-4960-9FFE-615FB2B69E64}">
      <dgm:prSet phldrT="[Texto]" phldr="0"/>
      <dgm:spPr/>
      <dgm:t>
        <a:bodyPr/>
        <a:lstStyle/>
        <a:p>
          <a:r>
            <a:rPr lang="es-ES" dirty="0">
              <a:latin typeface="Aptos Display" panose="020F0302020204030204"/>
            </a:rPr>
            <a:t>PPS</a:t>
          </a:r>
          <a:endParaRPr lang="es-ES" dirty="0"/>
        </a:p>
      </dgm:t>
    </dgm:pt>
    <dgm:pt modelId="{6AE2DFA4-7395-44ED-B32E-A4AA6A21D81B}" type="parTrans" cxnId="{032CE1E3-D284-4845-A447-23C9B60C27D3}">
      <dgm:prSet/>
      <dgm:spPr/>
      <dgm:t>
        <a:bodyPr/>
        <a:lstStyle/>
        <a:p>
          <a:endParaRPr lang="es-ES"/>
        </a:p>
      </dgm:t>
    </dgm:pt>
    <dgm:pt modelId="{5421E0F9-8B01-401F-8E5D-86D3FAE341B4}" type="sibTrans" cxnId="{032CE1E3-D284-4845-A447-23C9B60C27D3}">
      <dgm:prSet/>
      <dgm:spPr/>
      <dgm:t>
        <a:bodyPr/>
        <a:lstStyle/>
        <a:p>
          <a:endParaRPr lang="es-ES"/>
        </a:p>
      </dgm:t>
    </dgm:pt>
    <dgm:pt modelId="{D6A1F3D5-088D-46C8-AB6C-B2C16373D752}">
      <dgm:prSet phldr="0"/>
      <dgm:spPr/>
      <dgm:t>
        <a:bodyPr/>
        <a:lstStyle/>
        <a:p>
          <a:pPr rtl="0"/>
          <a:r>
            <a:rPr lang="es-ES" dirty="0">
              <a:latin typeface="Aptos Display" panose="020F0302020204030204"/>
            </a:rPr>
            <a:t>Seguimiento y Adherencia al Tratamiento farmacológico(Esquema MINSA) </a:t>
          </a:r>
        </a:p>
      </dgm:t>
    </dgm:pt>
    <dgm:pt modelId="{2DBD19C8-4FED-4D43-8FDC-FD4A0AE5C545}" type="parTrans" cxnId="{333B381E-17DD-46B5-8C68-0208E983E169}">
      <dgm:prSet/>
      <dgm:spPr/>
      <dgm:t>
        <a:bodyPr/>
        <a:lstStyle/>
        <a:p>
          <a:endParaRPr lang="es-ES"/>
        </a:p>
      </dgm:t>
    </dgm:pt>
    <dgm:pt modelId="{9E4F2A79-43E5-4242-8D5E-5971E3478355}" type="sibTrans" cxnId="{333B381E-17DD-46B5-8C68-0208E983E169}">
      <dgm:prSet/>
      <dgm:spPr/>
      <dgm:t>
        <a:bodyPr/>
        <a:lstStyle/>
        <a:p>
          <a:endParaRPr lang="es-ES"/>
        </a:p>
      </dgm:t>
    </dgm:pt>
    <dgm:pt modelId="{F8C048E0-6EBF-4CBD-BC19-C70F1B9ECD9A}" type="pres">
      <dgm:prSet presAssocID="{683CF7FF-EEED-4B70-92F7-21B9ACDA0A81}" presName="diagram" presStyleCnt="0">
        <dgm:presLayoutVars>
          <dgm:dir/>
          <dgm:resizeHandles val="exact"/>
        </dgm:presLayoutVars>
      </dgm:prSet>
      <dgm:spPr/>
    </dgm:pt>
    <dgm:pt modelId="{D3679B36-2B51-425B-B85C-0C4EC9259373}" type="pres">
      <dgm:prSet presAssocID="{D6A1F3D5-088D-46C8-AB6C-B2C16373D752}" presName="node" presStyleLbl="node1" presStyleIdx="0" presStyleCnt="6">
        <dgm:presLayoutVars>
          <dgm:bulletEnabled val="1"/>
        </dgm:presLayoutVars>
      </dgm:prSet>
      <dgm:spPr/>
    </dgm:pt>
    <dgm:pt modelId="{2825C224-BCE8-4745-B964-AC1FADA0F571}" type="pres">
      <dgm:prSet presAssocID="{9E4F2A79-43E5-4242-8D5E-5971E3478355}" presName="sibTrans" presStyleCnt="0"/>
      <dgm:spPr/>
    </dgm:pt>
    <dgm:pt modelId="{DDD9752C-7A1C-44BF-B3DC-4F06DB8874A2}" type="pres">
      <dgm:prSet presAssocID="{C2A90C97-3B97-46E1-BD96-5843F006664E}" presName="node" presStyleLbl="node1" presStyleIdx="1" presStyleCnt="6">
        <dgm:presLayoutVars>
          <dgm:bulletEnabled val="1"/>
        </dgm:presLayoutVars>
      </dgm:prSet>
      <dgm:spPr/>
    </dgm:pt>
    <dgm:pt modelId="{91A8A217-1712-4B32-A7FC-779376EF7615}" type="pres">
      <dgm:prSet presAssocID="{ACA8FA29-FFD4-4519-874A-B2F75DA03F89}" presName="sibTrans" presStyleCnt="0"/>
      <dgm:spPr/>
    </dgm:pt>
    <dgm:pt modelId="{6584E4E0-D7D8-4A24-8909-351CCE6B0FDC}" type="pres">
      <dgm:prSet presAssocID="{65DFC0D7-A9D9-44FA-B375-E07AB1AF22F2}" presName="node" presStyleLbl="node1" presStyleIdx="2" presStyleCnt="6">
        <dgm:presLayoutVars>
          <dgm:bulletEnabled val="1"/>
        </dgm:presLayoutVars>
      </dgm:prSet>
      <dgm:spPr/>
    </dgm:pt>
    <dgm:pt modelId="{2A25D8C8-F9ED-488D-B5C8-C2490B4E782E}" type="pres">
      <dgm:prSet presAssocID="{19737614-47DB-4209-A239-B17C0A2BCEF2}" presName="sibTrans" presStyleCnt="0"/>
      <dgm:spPr/>
    </dgm:pt>
    <dgm:pt modelId="{0ACD7463-740B-48DA-9514-2CCF90AB2DEF}" type="pres">
      <dgm:prSet presAssocID="{E150C002-6222-44D9-B3D4-98A63D0D5F8E}" presName="node" presStyleLbl="node1" presStyleIdx="3" presStyleCnt="6">
        <dgm:presLayoutVars>
          <dgm:bulletEnabled val="1"/>
        </dgm:presLayoutVars>
      </dgm:prSet>
      <dgm:spPr/>
    </dgm:pt>
    <dgm:pt modelId="{2E254892-AAB5-4085-B7B8-62724596C7ED}" type="pres">
      <dgm:prSet presAssocID="{C6A20E0E-1AE4-4C41-8BD0-E28A70F9199E}" presName="sibTrans" presStyleCnt="0"/>
      <dgm:spPr/>
    </dgm:pt>
    <dgm:pt modelId="{8CE8AB73-96BB-4DD2-9515-2D667169E2C2}" type="pres">
      <dgm:prSet presAssocID="{90E0B97A-828F-4B5D-921E-D629A4281CC5}" presName="node" presStyleLbl="node1" presStyleIdx="4" presStyleCnt="6">
        <dgm:presLayoutVars>
          <dgm:bulletEnabled val="1"/>
        </dgm:presLayoutVars>
      </dgm:prSet>
      <dgm:spPr/>
    </dgm:pt>
    <dgm:pt modelId="{F5CDFC7F-6F82-4D00-99DB-9E3F45616B3A}" type="pres">
      <dgm:prSet presAssocID="{5FBD24B5-7960-46A8-B808-87F3BDEA2FB6}" presName="sibTrans" presStyleCnt="0"/>
      <dgm:spPr/>
    </dgm:pt>
    <dgm:pt modelId="{8538E56F-8272-4CAE-B649-8698165F0E6D}" type="pres">
      <dgm:prSet presAssocID="{0528576C-A6F1-4960-9FFE-615FB2B69E64}" presName="node" presStyleLbl="node1" presStyleIdx="5" presStyleCnt="6">
        <dgm:presLayoutVars>
          <dgm:bulletEnabled val="1"/>
        </dgm:presLayoutVars>
      </dgm:prSet>
      <dgm:spPr/>
    </dgm:pt>
  </dgm:ptLst>
  <dgm:cxnLst>
    <dgm:cxn modelId="{333B381E-17DD-46B5-8C68-0208E983E169}" srcId="{683CF7FF-EEED-4B70-92F7-21B9ACDA0A81}" destId="{D6A1F3D5-088D-46C8-AB6C-B2C16373D752}" srcOrd="0" destOrd="0" parTransId="{2DBD19C8-4FED-4D43-8FDC-FD4A0AE5C545}" sibTransId="{9E4F2A79-43E5-4242-8D5E-5971E3478355}"/>
    <dgm:cxn modelId="{87835164-A9D6-485A-AE72-806BACFE2A4A}" srcId="{683CF7FF-EEED-4B70-92F7-21B9ACDA0A81}" destId="{65DFC0D7-A9D9-44FA-B375-E07AB1AF22F2}" srcOrd="2" destOrd="0" parTransId="{7D3CBF1F-61BB-4B8A-9B6D-7557D1852661}" sibTransId="{19737614-47DB-4209-A239-B17C0A2BCEF2}"/>
    <dgm:cxn modelId="{B0810D65-6A85-4805-AC1C-4927EC18074A}" type="presOf" srcId="{90E0B97A-828F-4B5D-921E-D629A4281CC5}" destId="{8CE8AB73-96BB-4DD2-9515-2D667169E2C2}" srcOrd="0" destOrd="0" presId="urn:microsoft.com/office/officeart/2005/8/layout/default"/>
    <dgm:cxn modelId="{99588846-0F6D-4D6E-AEAD-C1D9AC193031}" type="presOf" srcId="{683CF7FF-EEED-4B70-92F7-21B9ACDA0A81}" destId="{F8C048E0-6EBF-4CBD-BC19-C70F1B9ECD9A}" srcOrd="0" destOrd="0" presId="urn:microsoft.com/office/officeart/2005/8/layout/default"/>
    <dgm:cxn modelId="{3123F66C-20B7-4C8A-A8E1-1171930BDD61}" type="presOf" srcId="{65DFC0D7-A9D9-44FA-B375-E07AB1AF22F2}" destId="{6584E4E0-D7D8-4A24-8909-351CCE6B0FDC}" srcOrd="0" destOrd="0" presId="urn:microsoft.com/office/officeart/2005/8/layout/default"/>
    <dgm:cxn modelId="{EAB9AF74-3AA0-4EC2-97B1-1739434E9335}" srcId="{683CF7FF-EEED-4B70-92F7-21B9ACDA0A81}" destId="{90E0B97A-828F-4B5D-921E-D629A4281CC5}" srcOrd="4" destOrd="0" parTransId="{75EA736C-2C4F-4B94-BA72-B11756E18CB0}" sibTransId="{5FBD24B5-7960-46A8-B808-87F3BDEA2FB6}"/>
    <dgm:cxn modelId="{092C3F58-4CE9-4AFC-90E4-F24CE00E333D}" type="presOf" srcId="{D6A1F3D5-088D-46C8-AB6C-B2C16373D752}" destId="{D3679B36-2B51-425B-B85C-0C4EC9259373}" srcOrd="0" destOrd="0" presId="urn:microsoft.com/office/officeart/2005/8/layout/default"/>
    <dgm:cxn modelId="{43160184-AD14-4CA7-964E-9605F74CB9D9}" type="presOf" srcId="{0528576C-A6F1-4960-9FFE-615FB2B69E64}" destId="{8538E56F-8272-4CAE-B649-8698165F0E6D}" srcOrd="0" destOrd="0" presId="urn:microsoft.com/office/officeart/2005/8/layout/default"/>
    <dgm:cxn modelId="{CFAB5C9E-71CD-4932-AA5D-E6C74A7F665B}" srcId="{683CF7FF-EEED-4B70-92F7-21B9ACDA0A81}" destId="{E150C002-6222-44D9-B3D4-98A63D0D5F8E}" srcOrd="3" destOrd="0" parTransId="{4C80373A-713C-4252-8797-D696D2E396C1}" sibTransId="{C6A20E0E-1AE4-4C41-8BD0-E28A70F9199E}"/>
    <dgm:cxn modelId="{1EC084D8-394F-4414-AD88-E2EEE4D2D516}" type="presOf" srcId="{E150C002-6222-44D9-B3D4-98A63D0D5F8E}" destId="{0ACD7463-740B-48DA-9514-2CCF90AB2DEF}" srcOrd="0" destOrd="0" presId="urn:microsoft.com/office/officeart/2005/8/layout/default"/>
    <dgm:cxn modelId="{834CE0E0-1D25-48D0-9D78-437D1C4A1811}" srcId="{683CF7FF-EEED-4B70-92F7-21B9ACDA0A81}" destId="{C2A90C97-3B97-46E1-BD96-5843F006664E}" srcOrd="1" destOrd="0" parTransId="{A12CAA10-C490-41C2-B082-CA49C4CFB4D2}" sibTransId="{ACA8FA29-FFD4-4519-874A-B2F75DA03F89}"/>
    <dgm:cxn modelId="{032CE1E3-D284-4845-A447-23C9B60C27D3}" srcId="{683CF7FF-EEED-4B70-92F7-21B9ACDA0A81}" destId="{0528576C-A6F1-4960-9FFE-615FB2B69E64}" srcOrd="5" destOrd="0" parTransId="{6AE2DFA4-7395-44ED-B32E-A4AA6A21D81B}" sibTransId="{5421E0F9-8B01-401F-8E5D-86D3FAE341B4}"/>
    <dgm:cxn modelId="{4CFE0DF0-721F-44B4-A61A-0847D631FCD6}" type="presOf" srcId="{C2A90C97-3B97-46E1-BD96-5843F006664E}" destId="{DDD9752C-7A1C-44BF-B3DC-4F06DB8874A2}" srcOrd="0" destOrd="0" presId="urn:microsoft.com/office/officeart/2005/8/layout/default"/>
    <dgm:cxn modelId="{45B20797-F108-4BDF-94C6-CEF2DAA0F1DB}" type="presParOf" srcId="{F8C048E0-6EBF-4CBD-BC19-C70F1B9ECD9A}" destId="{D3679B36-2B51-425B-B85C-0C4EC9259373}" srcOrd="0" destOrd="0" presId="urn:microsoft.com/office/officeart/2005/8/layout/default"/>
    <dgm:cxn modelId="{81930278-7FED-4613-9203-FA8A8031A4D7}" type="presParOf" srcId="{F8C048E0-6EBF-4CBD-BC19-C70F1B9ECD9A}" destId="{2825C224-BCE8-4745-B964-AC1FADA0F571}" srcOrd="1" destOrd="0" presId="urn:microsoft.com/office/officeart/2005/8/layout/default"/>
    <dgm:cxn modelId="{F64830FD-0927-470F-ABCD-A69AFDB949C3}" type="presParOf" srcId="{F8C048E0-6EBF-4CBD-BC19-C70F1B9ECD9A}" destId="{DDD9752C-7A1C-44BF-B3DC-4F06DB8874A2}" srcOrd="2" destOrd="0" presId="urn:microsoft.com/office/officeart/2005/8/layout/default"/>
    <dgm:cxn modelId="{D4B2B11F-72F9-4824-9D5B-6E3F574CAF6F}" type="presParOf" srcId="{F8C048E0-6EBF-4CBD-BC19-C70F1B9ECD9A}" destId="{91A8A217-1712-4B32-A7FC-779376EF7615}" srcOrd="3" destOrd="0" presId="urn:microsoft.com/office/officeart/2005/8/layout/default"/>
    <dgm:cxn modelId="{966DFF44-0F02-48F0-BFFE-B45DCAB23E67}" type="presParOf" srcId="{F8C048E0-6EBF-4CBD-BC19-C70F1B9ECD9A}" destId="{6584E4E0-D7D8-4A24-8909-351CCE6B0FDC}" srcOrd="4" destOrd="0" presId="urn:microsoft.com/office/officeart/2005/8/layout/default"/>
    <dgm:cxn modelId="{0DAADC1B-E9FE-44C1-984B-45B3B62BF255}" type="presParOf" srcId="{F8C048E0-6EBF-4CBD-BC19-C70F1B9ECD9A}" destId="{2A25D8C8-F9ED-488D-B5C8-C2490B4E782E}" srcOrd="5" destOrd="0" presId="urn:microsoft.com/office/officeart/2005/8/layout/default"/>
    <dgm:cxn modelId="{84BF8EA9-E65B-418B-93CF-9FE65389E63F}" type="presParOf" srcId="{F8C048E0-6EBF-4CBD-BC19-C70F1B9ECD9A}" destId="{0ACD7463-740B-48DA-9514-2CCF90AB2DEF}" srcOrd="6" destOrd="0" presId="urn:microsoft.com/office/officeart/2005/8/layout/default"/>
    <dgm:cxn modelId="{96B1B1CA-9642-46DC-A655-35DABE08E003}" type="presParOf" srcId="{F8C048E0-6EBF-4CBD-BC19-C70F1B9ECD9A}" destId="{2E254892-AAB5-4085-B7B8-62724596C7ED}" srcOrd="7" destOrd="0" presId="urn:microsoft.com/office/officeart/2005/8/layout/default"/>
    <dgm:cxn modelId="{34442764-BBDC-435F-BEC6-D504C40151BD}" type="presParOf" srcId="{F8C048E0-6EBF-4CBD-BC19-C70F1B9ECD9A}" destId="{8CE8AB73-96BB-4DD2-9515-2D667169E2C2}" srcOrd="8" destOrd="0" presId="urn:microsoft.com/office/officeart/2005/8/layout/default"/>
    <dgm:cxn modelId="{D53978FF-8D1B-4379-A8FE-FA1C9C16AA14}" type="presParOf" srcId="{F8C048E0-6EBF-4CBD-BC19-C70F1B9ECD9A}" destId="{F5CDFC7F-6F82-4D00-99DB-9E3F45616B3A}" srcOrd="9" destOrd="0" presId="urn:microsoft.com/office/officeart/2005/8/layout/default"/>
    <dgm:cxn modelId="{C1362D4B-1EF7-4089-8274-18350EB6124D}" type="presParOf" srcId="{F8C048E0-6EBF-4CBD-BC19-C70F1B9ECD9A}" destId="{8538E56F-8272-4CAE-B649-8698165F0E6D}" srcOrd="10"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3679B36-2B51-425B-B85C-0C4EC9259373}">
      <dsp:nvSpPr>
        <dsp:cNvPr id="0" name=""/>
        <dsp:cNvSpPr/>
      </dsp:nvSpPr>
      <dsp:spPr>
        <a:xfrm>
          <a:off x="686532" y="1977"/>
          <a:ext cx="3003580" cy="1802148"/>
        </a:xfrm>
        <a:prstGeom prst="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ctr" defTabSz="1022350" rtl="0">
            <a:lnSpc>
              <a:spcPct val="90000"/>
            </a:lnSpc>
            <a:spcBef>
              <a:spcPct val="0"/>
            </a:spcBef>
            <a:spcAft>
              <a:spcPct val="35000"/>
            </a:spcAft>
            <a:buNone/>
          </a:pPr>
          <a:r>
            <a:rPr lang="es-ES" sz="2300" kern="1200" dirty="0">
              <a:latin typeface="Aptos Display" panose="020F0302020204030204"/>
            </a:rPr>
            <a:t>Seguimiento y Adherencia al Tratamiento farmacológico(Esquema MINSA) </a:t>
          </a:r>
        </a:p>
      </dsp:txBody>
      <dsp:txXfrm>
        <a:off x="686532" y="1977"/>
        <a:ext cx="3003580" cy="1802148"/>
      </dsp:txXfrm>
    </dsp:sp>
    <dsp:sp modelId="{DDD9752C-7A1C-44BF-B3DC-4F06DB8874A2}">
      <dsp:nvSpPr>
        <dsp:cNvPr id="0" name=""/>
        <dsp:cNvSpPr/>
      </dsp:nvSpPr>
      <dsp:spPr>
        <a:xfrm>
          <a:off x="3990471" y="1977"/>
          <a:ext cx="3003580" cy="1802148"/>
        </a:xfrm>
        <a:prstGeom prst="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ctr" defTabSz="1022350">
            <a:lnSpc>
              <a:spcPct val="90000"/>
            </a:lnSpc>
            <a:spcBef>
              <a:spcPct val="0"/>
            </a:spcBef>
            <a:spcAft>
              <a:spcPct val="35000"/>
            </a:spcAft>
            <a:buNone/>
          </a:pPr>
          <a:r>
            <a:rPr lang="es-ES" sz="2300" kern="1200" dirty="0">
              <a:latin typeface="Aptos Display" panose="020F0302020204030204"/>
            </a:rPr>
            <a:t>Dieta y nutrición</a:t>
          </a:r>
          <a:endParaRPr lang="es-ES" sz="2300" kern="1200" dirty="0"/>
        </a:p>
      </dsp:txBody>
      <dsp:txXfrm>
        <a:off x="3990471" y="1977"/>
        <a:ext cx="3003580" cy="1802148"/>
      </dsp:txXfrm>
    </dsp:sp>
    <dsp:sp modelId="{6584E4E0-D7D8-4A24-8909-351CCE6B0FDC}">
      <dsp:nvSpPr>
        <dsp:cNvPr id="0" name=""/>
        <dsp:cNvSpPr/>
      </dsp:nvSpPr>
      <dsp:spPr>
        <a:xfrm>
          <a:off x="7294409" y="1977"/>
          <a:ext cx="3003580" cy="1802148"/>
        </a:xfrm>
        <a:prstGeom prst="rect">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ctr" defTabSz="1022350">
            <a:lnSpc>
              <a:spcPct val="90000"/>
            </a:lnSpc>
            <a:spcBef>
              <a:spcPct val="0"/>
            </a:spcBef>
            <a:spcAft>
              <a:spcPct val="35000"/>
            </a:spcAft>
            <a:buNone/>
          </a:pPr>
          <a:r>
            <a:rPr lang="es-ES" sz="2300" kern="1200" dirty="0">
              <a:latin typeface="Aptos Display" panose="020F0302020204030204"/>
            </a:rPr>
            <a:t>Ejercicio</a:t>
          </a:r>
          <a:endParaRPr lang="es-ES" sz="2300" kern="1200" dirty="0"/>
        </a:p>
      </dsp:txBody>
      <dsp:txXfrm>
        <a:off x="7294409" y="1977"/>
        <a:ext cx="3003580" cy="1802148"/>
      </dsp:txXfrm>
    </dsp:sp>
    <dsp:sp modelId="{0ACD7463-740B-48DA-9514-2CCF90AB2DEF}">
      <dsp:nvSpPr>
        <dsp:cNvPr id="0" name=""/>
        <dsp:cNvSpPr/>
      </dsp:nvSpPr>
      <dsp:spPr>
        <a:xfrm>
          <a:off x="686532" y="2104483"/>
          <a:ext cx="3003580" cy="1802148"/>
        </a:xfrm>
        <a:prstGeom prst="rect">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ctr" defTabSz="1022350">
            <a:lnSpc>
              <a:spcPct val="90000"/>
            </a:lnSpc>
            <a:spcBef>
              <a:spcPct val="0"/>
            </a:spcBef>
            <a:spcAft>
              <a:spcPct val="35000"/>
            </a:spcAft>
            <a:buNone/>
          </a:pPr>
          <a:r>
            <a:rPr lang="es-ES" sz="2300" kern="1200" dirty="0">
              <a:latin typeface="Aptos Display" panose="020F0302020204030204"/>
            </a:rPr>
            <a:t>Acompañamiento( ACS/Redes de Soporte)</a:t>
          </a:r>
          <a:endParaRPr lang="es-ES" sz="2300" kern="1200" dirty="0"/>
        </a:p>
      </dsp:txBody>
      <dsp:txXfrm>
        <a:off x="686532" y="2104483"/>
        <a:ext cx="3003580" cy="1802148"/>
      </dsp:txXfrm>
    </dsp:sp>
    <dsp:sp modelId="{8CE8AB73-96BB-4DD2-9515-2D667169E2C2}">
      <dsp:nvSpPr>
        <dsp:cNvPr id="0" name=""/>
        <dsp:cNvSpPr/>
      </dsp:nvSpPr>
      <dsp:spPr>
        <a:xfrm>
          <a:off x="3990471" y="2104483"/>
          <a:ext cx="3003580" cy="1802148"/>
        </a:xfrm>
        <a:prstGeom prst="rect">
          <a:avLst/>
        </a:prstGeom>
        <a:solidFill>
          <a:schemeClr val="accent6">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ctr" defTabSz="1022350">
            <a:lnSpc>
              <a:spcPct val="90000"/>
            </a:lnSpc>
            <a:spcBef>
              <a:spcPct val="0"/>
            </a:spcBef>
            <a:spcAft>
              <a:spcPct val="35000"/>
            </a:spcAft>
            <a:buNone/>
          </a:pPr>
          <a:r>
            <a:rPr lang="es-ES" sz="2300" kern="1200" dirty="0">
              <a:latin typeface="Aptos Display" panose="020F0302020204030204"/>
            </a:rPr>
            <a:t>SAME</a:t>
          </a:r>
          <a:endParaRPr lang="es-ES" sz="2300" kern="1200" dirty="0"/>
        </a:p>
      </dsp:txBody>
      <dsp:txXfrm>
        <a:off x="3990471" y="2104483"/>
        <a:ext cx="3003580" cy="1802148"/>
      </dsp:txXfrm>
    </dsp:sp>
    <dsp:sp modelId="{8538E56F-8272-4CAE-B649-8698165F0E6D}">
      <dsp:nvSpPr>
        <dsp:cNvPr id="0" name=""/>
        <dsp:cNvSpPr/>
      </dsp:nvSpPr>
      <dsp:spPr>
        <a:xfrm>
          <a:off x="7294409" y="2104483"/>
          <a:ext cx="3003580" cy="1802148"/>
        </a:xfrm>
        <a:prstGeom prst="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ctr" defTabSz="1022350">
            <a:lnSpc>
              <a:spcPct val="90000"/>
            </a:lnSpc>
            <a:spcBef>
              <a:spcPct val="0"/>
            </a:spcBef>
            <a:spcAft>
              <a:spcPct val="35000"/>
            </a:spcAft>
            <a:buNone/>
          </a:pPr>
          <a:r>
            <a:rPr lang="es-ES" sz="2300" kern="1200" dirty="0">
              <a:latin typeface="Aptos Display" panose="020F0302020204030204"/>
            </a:rPr>
            <a:t>PPS</a:t>
          </a:r>
          <a:endParaRPr lang="es-ES" sz="2300" kern="1200" dirty="0"/>
        </a:p>
      </dsp:txBody>
      <dsp:txXfrm>
        <a:off x="7294409" y="2104483"/>
        <a:ext cx="3003580" cy="1802148"/>
      </dsp:txXfrm>
    </dsp:sp>
  </dsp:spTree>
</dsp:drawing>
</file>

<file path=ppt/diagrams/layout1.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3803EAB-09BE-0E18-41E1-F01827771703}"/>
              </a:ext>
            </a:extLst>
          </p:cNvPr>
          <p:cNvSpPr>
            <a:spLocks noGrp="1"/>
          </p:cNvSpPr>
          <p:nvPr>
            <p:ph type="ctrTitle"/>
          </p:nvPr>
        </p:nvSpPr>
        <p:spPr>
          <a:xfrm>
            <a:off x="1524000" y="1122363"/>
            <a:ext cx="9144000" cy="2387600"/>
          </a:xfrm>
        </p:spPr>
        <p:txBody>
          <a:bodyPr anchor="b"/>
          <a:lstStyle>
            <a:lvl1pPr algn="ctr">
              <a:defRPr sz="6000"/>
            </a:lvl1pPr>
          </a:lstStyle>
          <a:p>
            <a:r>
              <a:rPr lang="es-MX"/>
              <a:t>Haz clic para modificar el estilo de título del patrón</a:t>
            </a:r>
            <a:endParaRPr lang="es-PE"/>
          </a:p>
        </p:txBody>
      </p:sp>
      <p:sp>
        <p:nvSpPr>
          <p:cNvPr id="3" name="Subtítulo 2">
            <a:extLst>
              <a:ext uri="{FF2B5EF4-FFF2-40B4-BE49-F238E27FC236}">
                <a16:creationId xmlns:a16="http://schemas.microsoft.com/office/drawing/2014/main" id="{9758395F-F1EF-6B36-6095-2290B74B577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MX"/>
              <a:t>Haz clic para editar el estilo de subtítulo del patrón</a:t>
            </a:r>
            <a:endParaRPr lang="es-PE"/>
          </a:p>
        </p:txBody>
      </p:sp>
      <p:sp>
        <p:nvSpPr>
          <p:cNvPr id="4" name="Marcador de fecha 3">
            <a:extLst>
              <a:ext uri="{FF2B5EF4-FFF2-40B4-BE49-F238E27FC236}">
                <a16:creationId xmlns:a16="http://schemas.microsoft.com/office/drawing/2014/main" id="{5974D5A5-10B3-164D-FA6E-0E5912055BD8}"/>
              </a:ext>
            </a:extLst>
          </p:cNvPr>
          <p:cNvSpPr>
            <a:spLocks noGrp="1"/>
          </p:cNvSpPr>
          <p:nvPr>
            <p:ph type="dt" sz="half" idx="10"/>
          </p:nvPr>
        </p:nvSpPr>
        <p:spPr/>
        <p:txBody>
          <a:bodyPr/>
          <a:lstStyle/>
          <a:p>
            <a:fld id="{B4C27F44-81D1-694C-87A2-2A9402ABAA05}" type="datetimeFigureOut">
              <a:rPr lang="es-PE" smtClean="0"/>
              <a:t>13/05/2025</a:t>
            </a:fld>
            <a:endParaRPr lang="es-PE"/>
          </a:p>
        </p:txBody>
      </p:sp>
      <p:sp>
        <p:nvSpPr>
          <p:cNvPr id="5" name="Marcador de pie de página 4">
            <a:extLst>
              <a:ext uri="{FF2B5EF4-FFF2-40B4-BE49-F238E27FC236}">
                <a16:creationId xmlns:a16="http://schemas.microsoft.com/office/drawing/2014/main" id="{E65E8F37-B447-84B4-AB1B-B8A23BB78CBC}"/>
              </a:ext>
            </a:extLst>
          </p:cNvPr>
          <p:cNvSpPr>
            <a:spLocks noGrp="1"/>
          </p:cNvSpPr>
          <p:nvPr>
            <p:ph type="ftr" sz="quarter" idx="11"/>
          </p:nvPr>
        </p:nvSpPr>
        <p:spPr/>
        <p:txBody>
          <a:bodyPr/>
          <a:lstStyle/>
          <a:p>
            <a:endParaRPr lang="es-PE"/>
          </a:p>
        </p:txBody>
      </p:sp>
      <p:sp>
        <p:nvSpPr>
          <p:cNvPr id="6" name="Marcador de número de diapositiva 5">
            <a:extLst>
              <a:ext uri="{FF2B5EF4-FFF2-40B4-BE49-F238E27FC236}">
                <a16:creationId xmlns:a16="http://schemas.microsoft.com/office/drawing/2014/main" id="{842092D1-B14A-4D35-59EF-3946EE27C752}"/>
              </a:ext>
            </a:extLst>
          </p:cNvPr>
          <p:cNvSpPr>
            <a:spLocks noGrp="1"/>
          </p:cNvSpPr>
          <p:nvPr>
            <p:ph type="sldNum" sz="quarter" idx="12"/>
          </p:nvPr>
        </p:nvSpPr>
        <p:spPr/>
        <p:txBody>
          <a:bodyPr/>
          <a:lstStyle/>
          <a:p>
            <a:fld id="{1463730F-672A-3F44-97D6-B83A14A4562B}" type="slidenum">
              <a:rPr lang="es-PE" smtClean="0"/>
              <a:t>‹Nº›</a:t>
            </a:fld>
            <a:endParaRPr lang="es-PE"/>
          </a:p>
        </p:txBody>
      </p:sp>
    </p:spTree>
    <p:extLst>
      <p:ext uri="{BB962C8B-B14F-4D97-AF65-F5344CB8AC3E}">
        <p14:creationId xmlns:p14="http://schemas.microsoft.com/office/powerpoint/2010/main" val="181524372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DE71B39-F931-6824-13A1-7D556E8B7C0A}"/>
              </a:ext>
            </a:extLst>
          </p:cNvPr>
          <p:cNvSpPr>
            <a:spLocks noGrp="1"/>
          </p:cNvSpPr>
          <p:nvPr>
            <p:ph type="title"/>
          </p:nvPr>
        </p:nvSpPr>
        <p:spPr/>
        <p:txBody>
          <a:bodyPr/>
          <a:lstStyle/>
          <a:p>
            <a:r>
              <a:rPr lang="es-MX"/>
              <a:t>Haz clic para modificar el estilo de título del patrón</a:t>
            </a:r>
            <a:endParaRPr lang="es-PE"/>
          </a:p>
        </p:txBody>
      </p:sp>
      <p:sp>
        <p:nvSpPr>
          <p:cNvPr id="3" name="Marcador de texto vertical 2">
            <a:extLst>
              <a:ext uri="{FF2B5EF4-FFF2-40B4-BE49-F238E27FC236}">
                <a16:creationId xmlns:a16="http://schemas.microsoft.com/office/drawing/2014/main" id="{A18CE873-AD88-1273-B33D-9C2F6F8C28CF}"/>
              </a:ext>
            </a:extLst>
          </p:cNvPr>
          <p:cNvSpPr>
            <a:spLocks noGrp="1"/>
          </p:cNvSpPr>
          <p:nvPr>
            <p:ph type="body" orient="vert" idx="1"/>
          </p:nvPr>
        </p:nvSpPr>
        <p:spPr/>
        <p:txBody>
          <a:bodyPr vert="eaVert"/>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endParaRPr lang="es-PE"/>
          </a:p>
        </p:txBody>
      </p:sp>
      <p:sp>
        <p:nvSpPr>
          <p:cNvPr id="4" name="Marcador de fecha 3">
            <a:extLst>
              <a:ext uri="{FF2B5EF4-FFF2-40B4-BE49-F238E27FC236}">
                <a16:creationId xmlns:a16="http://schemas.microsoft.com/office/drawing/2014/main" id="{D3958204-AE8F-58B5-CA2F-B00990ABE018}"/>
              </a:ext>
            </a:extLst>
          </p:cNvPr>
          <p:cNvSpPr>
            <a:spLocks noGrp="1"/>
          </p:cNvSpPr>
          <p:nvPr>
            <p:ph type="dt" sz="half" idx="10"/>
          </p:nvPr>
        </p:nvSpPr>
        <p:spPr/>
        <p:txBody>
          <a:bodyPr/>
          <a:lstStyle/>
          <a:p>
            <a:fld id="{B4C27F44-81D1-694C-87A2-2A9402ABAA05}" type="datetimeFigureOut">
              <a:rPr lang="es-PE" smtClean="0"/>
              <a:t>13/05/2025</a:t>
            </a:fld>
            <a:endParaRPr lang="es-PE"/>
          </a:p>
        </p:txBody>
      </p:sp>
      <p:sp>
        <p:nvSpPr>
          <p:cNvPr id="5" name="Marcador de pie de página 4">
            <a:extLst>
              <a:ext uri="{FF2B5EF4-FFF2-40B4-BE49-F238E27FC236}">
                <a16:creationId xmlns:a16="http://schemas.microsoft.com/office/drawing/2014/main" id="{CB6FD437-EFAE-3BE5-66FD-4637B261FDB9}"/>
              </a:ext>
            </a:extLst>
          </p:cNvPr>
          <p:cNvSpPr>
            <a:spLocks noGrp="1"/>
          </p:cNvSpPr>
          <p:nvPr>
            <p:ph type="ftr" sz="quarter" idx="11"/>
          </p:nvPr>
        </p:nvSpPr>
        <p:spPr/>
        <p:txBody>
          <a:bodyPr/>
          <a:lstStyle/>
          <a:p>
            <a:endParaRPr lang="es-PE"/>
          </a:p>
        </p:txBody>
      </p:sp>
      <p:sp>
        <p:nvSpPr>
          <p:cNvPr id="6" name="Marcador de número de diapositiva 5">
            <a:extLst>
              <a:ext uri="{FF2B5EF4-FFF2-40B4-BE49-F238E27FC236}">
                <a16:creationId xmlns:a16="http://schemas.microsoft.com/office/drawing/2014/main" id="{C2AB07DD-B6B4-EC99-8A6A-8E9043041DB3}"/>
              </a:ext>
            </a:extLst>
          </p:cNvPr>
          <p:cNvSpPr>
            <a:spLocks noGrp="1"/>
          </p:cNvSpPr>
          <p:nvPr>
            <p:ph type="sldNum" sz="quarter" idx="12"/>
          </p:nvPr>
        </p:nvSpPr>
        <p:spPr/>
        <p:txBody>
          <a:bodyPr/>
          <a:lstStyle/>
          <a:p>
            <a:fld id="{1463730F-672A-3F44-97D6-B83A14A4562B}" type="slidenum">
              <a:rPr lang="es-PE" smtClean="0"/>
              <a:t>‹Nº›</a:t>
            </a:fld>
            <a:endParaRPr lang="es-PE"/>
          </a:p>
        </p:txBody>
      </p:sp>
    </p:spTree>
    <p:extLst>
      <p:ext uri="{BB962C8B-B14F-4D97-AF65-F5344CB8AC3E}">
        <p14:creationId xmlns:p14="http://schemas.microsoft.com/office/powerpoint/2010/main" val="289209655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a:extLst>
              <a:ext uri="{FF2B5EF4-FFF2-40B4-BE49-F238E27FC236}">
                <a16:creationId xmlns:a16="http://schemas.microsoft.com/office/drawing/2014/main" id="{5701916F-075F-686A-C941-F573606C3150}"/>
              </a:ext>
            </a:extLst>
          </p:cNvPr>
          <p:cNvSpPr>
            <a:spLocks noGrp="1"/>
          </p:cNvSpPr>
          <p:nvPr>
            <p:ph type="title" orient="vert"/>
          </p:nvPr>
        </p:nvSpPr>
        <p:spPr>
          <a:xfrm>
            <a:off x="8724900" y="365125"/>
            <a:ext cx="2628900" cy="5811838"/>
          </a:xfrm>
        </p:spPr>
        <p:txBody>
          <a:bodyPr vert="eaVert"/>
          <a:lstStyle/>
          <a:p>
            <a:r>
              <a:rPr lang="es-MX"/>
              <a:t>Haz clic para modificar el estilo de título del patrón</a:t>
            </a:r>
            <a:endParaRPr lang="es-PE"/>
          </a:p>
        </p:txBody>
      </p:sp>
      <p:sp>
        <p:nvSpPr>
          <p:cNvPr id="3" name="Marcador de texto vertical 2">
            <a:extLst>
              <a:ext uri="{FF2B5EF4-FFF2-40B4-BE49-F238E27FC236}">
                <a16:creationId xmlns:a16="http://schemas.microsoft.com/office/drawing/2014/main" id="{D05BD9A3-1014-BB5B-B2E9-CE336A5C7552}"/>
              </a:ext>
            </a:extLst>
          </p:cNvPr>
          <p:cNvSpPr>
            <a:spLocks noGrp="1"/>
          </p:cNvSpPr>
          <p:nvPr>
            <p:ph type="body" orient="vert" idx="1"/>
          </p:nvPr>
        </p:nvSpPr>
        <p:spPr>
          <a:xfrm>
            <a:off x="838200" y="365125"/>
            <a:ext cx="7734300" cy="5811838"/>
          </a:xfrm>
        </p:spPr>
        <p:txBody>
          <a:bodyPr vert="eaVert"/>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endParaRPr lang="es-PE"/>
          </a:p>
        </p:txBody>
      </p:sp>
      <p:sp>
        <p:nvSpPr>
          <p:cNvPr id="4" name="Marcador de fecha 3">
            <a:extLst>
              <a:ext uri="{FF2B5EF4-FFF2-40B4-BE49-F238E27FC236}">
                <a16:creationId xmlns:a16="http://schemas.microsoft.com/office/drawing/2014/main" id="{D52D0397-B4B1-80C4-495C-591C53B3A6E1}"/>
              </a:ext>
            </a:extLst>
          </p:cNvPr>
          <p:cNvSpPr>
            <a:spLocks noGrp="1"/>
          </p:cNvSpPr>
          <p:nvPr>
            <p:ph type="dt" sz="half" idx="10"/>
          </p:nvPr>
        </p:nvSpPr>
        <p:spPr/>
        <p:txBody>
          <a:bodyPr/>
          <a:lstStyle/>
          <a:p>
            <a:fld id="{B4C27F44-81D1-694C-87A2-2A9402ABAA05}" type="datetimeFigureOut">
              <a:rPr lang="es-PE" smtClean="0"/>
              <a:t>13/05/2025</a:t>
            </a:fld>
            <a:endParaRPr lang="es-PE"/>
          </a:p>
        </p:txBody>
      </p:sp>
      <p:sp>
        <p:nvSpPr>
          <p:cNvPr id="5" name="Marcador de pie de página 4">
            <a:extLst>
              <a:ext uri="{FF2B5EF4-FFF2-40B4-BE49-F238E27FC236}">
                <a16:creationId xmlns:a16="http://schemas.microsoft.com/office/drawing/2014/main" id="{2A6ECCC4-6CAA-FB82-E624-18B521328D4F}"/>
              </a:ext>
            </a:extLst>
          </p:cNvPr>
          <p:cNvSpPr>
            <a:spLocks noGrp="1"/>
          </p:cNvSpPr>
          <p:nvPr>
            <p:ph type="ftr" sz="quarter" idx="11"/>
          </p:nvPr>
        </p:nvSpPr>
        <p:spPr/>
        <p:txBody>
          <a:bodyPr/>
          <a:lstStyle/>
          <a:p>
            <a:endParaRPr lang="es-PE"/>
          </a:p>
        </p:txBody>
      </p:sp>
      <p:sp>
        <p:nvSpPr>
          <p:cNvPr id="6" name="Marcador de número de diapositiva 5">
            <a:extLst>
              <a:ext uri="{FF2B5EF4-FFF2-40B4-BE49-F238E27FC236}">
                <a16:creationId xmlns:a16="http://schemas.microsoft.com/office/drawing/2014/main" id="{30E27BE2-35DA-C970-9A63-BFD5E6D33D20}"/>
              </a:ext>
            </a:extLst>
          </p:cNvPr>
          <p:cNvSpPr>
            <a:spLocks noGrp="1"/>
          </p:cNvSpPr>
          <p:nvPr>
            <p:ph type="sldNum" sz="quarter" idx="12"/>
          </p:nvPr>
        </p:nvSpPr>
        <p:spPr/>
        <p:txBody>
          <a:bodyPr/>
          <a:lstStyle/>
          <a:p>
            <a:fld id="{1463730F-672A-3F44-97D6-B83A14A4562B}" type="slidenum">
              <a:rPr lang="es-PE" smtClean="0"/>
              <a:t>‹Nº›</a:t>
            </a:fld>
            <a:endParaRPr lang="es-PE"/>
          </a:p>
        </p:txBody>
      </p:sp>
    </p:spTree>
    <p:extLst>
      <p:ext uri="{BB962C8B-B14F-4D97-AF65-F5344CB8AC3E}">
        <p14:creationId xmlns:p14="http://schemas.microsoft.com/office/powerpoint/2010/main" val="1208394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F38BCF1-C4D0-122C-71BF-21C48B3F4226}"/>
              </a:ext>
            </a:extLst>
          </p:cNvPr>
          <p:cNvSpPr>
            <a:spLocks noGrp="1"/>
          </p:cNvSpPr>
          <p:nvPr>
            <p:ph type="title"/>
          </p:nvPr>
        </p:nvSpPr>
        <p:spPr/>
        <p:txBody>
          <a:bodyPr/>
          <a:lstStyle/>
          <a:p>
            <a:r>
              <a:rPr lang="es-MX"/>
              <a:t>Haz clic para modificar el estilo de título del patrón</a:t>
            </a:r>
            <a:endParaRPr lang="es-PE"/>
          </a:p>
        </p:txBody>
      </p:sp>
      <p:sp>
        <p:nvSpPr>
          <p:cNvPr id="3" name="Marcador de contenido 2">
            <a:extLst>
              <a:ext uri="{FF2B5EF4-FFF2-40B4-BE49-F238E27FC236}">
                <a16:creationId xmlns:a16="http://schemas.microsoft.com/office/drawing/2014/main" id="{849E1114-91CF-E8BF-69E0-6EBE618108F4}"/>
              </a:ext>
            </a:extLst>
          </p:cNvPr>
          <p:cNvSpPr>
            <a:spLocks noGrp="1"/>
          </p:cNvSpPr>
          <p:nvPr>
            <p:ph idx="1"/>
          </p:nvPr>
        </p:nvSpPr>
        <p:spPr/>
        <p:txBody>
          <a:bodyPr/>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endParaRPr lang="es-PE"/>
          </a:p>
        </p:txBody>
      </p:sp>
      <p:sp>
        <p:nvSpPr>
          <p:cNvPr id="4" name="Marcador de fecha 3">
            <a:extLst>
              <a:ext uri="{FF2B5EF4-FFF2-40B4-BE49-F238E27FC236}">
                <a16:creationId xmlns:a16="http://schemas.microsoft.com/office/drawing/2014/main" id="{0D4D2070-7BFE-33BE-A5E2-E2AB6041B6A7}"/>
              </a:ext>
            </a:extLst>
          </p:cNvPr>
          <p:cNvSpPr>
            <a:spLocks noGrp="1"/>
          </p:cNvSpPr>
          <p:nvPr>
            <p:ph type="dt" sz="half" idx="10"/>
          </p:nvPr>
        </p:nvSpPr>
        <p:spPr/>
        <p:txBody>
          <a:bodyPr/>
          <a:lstStyle/>
          <a:p>
            <a:fld id="{B4C27F44-81D1-694C-87A2-2A9402ABAA05}" type="datetimeFigureOut">
              <a:rPr lang="es-PE" smtClean="0"/>
              <a:t>13/05/2025</a:t>
            </a:fld>
            <a:endParaRPr lang="es-PE"/>
          </a:p>
        </p:txBody>
      </p:sp>
      <p:sp>
        <p:nvSpPr>
          <p:cNvPr id="5" name="Marcador de pie de página 4">
            <a:extLst>
              <a:ext uri="{FF2B5EF4-FFF2-40B4-BE49-F238E27FC236}">
                <a16:creationId xmlns:a16="http://schemas.microsoft.com/office/drawing/2014/main" id="{8B26C26F-5A02-6188-846D-8E805FD5E63B}"/>
              </a:ext>
            </a:extLst>
          </p:cNvPr>
          <p:cNvSpPr>
            <a:spLocks noGrp="1"/>
          </p:cNvSpPr>
          <p:nvPr>
            <p:ph type="ftr" sz="quarter" idx="11"/>
          </p:nvPr>
        </p:nvSpPr>
        <p:spPr/>
        <p:txBody>
          <a:bodyPr/>
          <a:lstStyle/>
          <a:p>
            <a:endParaRPr lang="es-PE"/>
          </a:p>
        </p:txBody>
      </p:sp>
      <p:sp>
        <p:nvSpPr>
          <p:cNvPr id="6" name="Marcador de número de diapositiva 5">
            <a:extLst>
              <a:ext uri="{FF2B5EF4-FFF2-40B4-BE49-F238E27FC236}">
                <a16:creationId xmlns:a16="http://schemas.microsoft.com/office/drawing/2014/main" id="{C6C6E4BB-AF81-8259-03FA-D22595799CFC}"/>
              </a:ext>
            </a:extLst>
          </p:cNvPr>
          <p:cNvSpPr>
            <a:spLocks noGrp="1"/>
          </p:cNvSpPr>
          <p:nvPr>
            <p:ph type="sldNum" sz="quarter" idx="12"/>
          </p:nvPr>
        </p:nvSpPr>
        <p:spPr/>
        <p:txBody>
          <a:bodyPr/>
          <a:lstStyle/>
          <a:p>
            <a:fld id="{1463730F-672A-3F44-97D6-B83A14A4562B}" type="slidenum">
              <a:rPr lang="es-PE" smtClean="0"/>
              <a:t>‹Nº›</a:t>
            </a:fld>
            <a:endParaRPr lang="es-PE"/>
          </a:p>
        </p:txBody>
      </p:sp>
    </p:spTree>
    <p:extLst>
      <p:ext uri="{BB962C8B-B14F-4D97-AF65-F5344CB8AC3E}">
        <p14:creationId xmlns:p14="http://schemas.microsoft.com/office/powerpoint/2010/main" val="24798887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50EFA99-B083-7D4D-4089-DC2C9EC9E70A}"/>
              </a:ext>
            </a:extLst>
          </p:cNvPr>
          <p:cNvSpPr>
            <a:spLocks noGrp="1"/>
          </p:cNvSpPr>
          <p:nvPr>
            <p:ph type="title"/>
          </p:nvPr>
        </p:nvSpPr>
        <p:spPr>
          <a:xfrm>
            <a:off x="831850" y="1709738"/>
            <a:ext cx="10515600" cy="2852737"/>
          </a:xfrm>
        </p:spPr>
        <p:txBody>
          <a:bodyPr anchor="b"/>
          <a:lstStyle>
            <a:lvl1pPr>
              <a:defRPr sz="6000"/>
            </a:lvl1pPr>
          </a:lstStyle>
          <a:p>
            <a:r>
              <a:rPr lang="es-MX"/>
              <a:t>Haz clic para modificar el estilo de título del patrón</a:t>
            </a:r>
            <a:endParaRPr lang="es-PE"/>
          </a:p>
        </p:txBody>
      </p:sp>
      <p:sp>
        <p:nvSpPr>
          <p:cNvPr id="3" name="Marcador de texto 2">
            <a:extLst>
              <a:ext uri="{FF2B5EF4-FFF2-40B4-BE49-F238E27FC236}">
                <a16:creationId xmlns:a16="http://schemas.microsoft.com/office/drawing/2014/main" id="{366A7703-FC37-70F3-37F5-CFD48CCAA430}"/>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MX"/>
              <a:t>Haga clic para modificar los estilos de texto del patrón</a:t>
            </a:r>
          </a:p>
        </p:txBody>
      </p:sp>
      <p:sp>
        <p:nvSpPr>
          <p:cNvPr id="4" name="Marcador de fecha 3">
            <a:extLst>
              <a:ext uri="{FF2B5EF4-FFF2-40B4-BE49-F238E27FC236}">
                <a16:creationId xmlns:a16="http://schemas.microsoft.com/office/drawing/2014/main" id="{892B7335-1578-7E63-51DD-4F4CE9C1AEE9}"/>
              </a:ext>
            </a:extLst>
          </p:cNvPr>
          <p:cNvSpPr>
            <a:spLocks noGrp="1"/>
          </p:cNvSpPr>
          <p:nvPr>
            <p:ph type="dt" sz="half" idx="10"/>
          </p:nvPr>
        </p:nvSpPr>
        <p:spPr/>
        <p:txBody>
          <a:bodyPr/>
          <a:lstStyle/>
          <a:p>
            <a:fld id="{B4C27F44-81D1-694C-87A2-2A9402ABAA05}" type="datetimeFigureOut">
              <a:rPr lang="es-PE" smtClean="0"/>
              <a:t>13/05/2025</a:t>
            </a:fld>
            <a:endParaRPr lang="es-PE"/>
          </a:p>
        </p:txBody>
      </p:sp>
      <p:sp>
        <p:nvSpPr>
          <p:cNvPr id="5" name="Marcador de pie de página 4">
            <a:extLst>
              <a:ext uri="{FF2B5EF4-FFF2-40B4-BE49-F238E27FC236}">
                <a16:creationId xmlns:a16="http://schemas.microsoft.com/office/drawing/2014/main" id="{E4C90F35-362E-7C82-9A25-078F53B38FAC}"/>
              </a:ext>
            </a:extLst>
          </p:cNvPr>
          <p:cNvSpPr>
            <a:spLocks noGrp="1"/>
          </p:cNvSpPr>
          <p:nvPr>
            <p:ph type="ftr" sz="quarter" idx="11"/>
          </p:nvPr>
        </p:nvSpPr>
        <p:spPr/>
        <p:txBody>
          <a:bodyPr/>
          <a:lstStyle/>
          <a:p>
            <a:endParaRPr lang="es-PE"/>
          </a:p>
        </p:txBody>
      </p:sp>
      <p:sp>
        <p:nvSpPr>
          <p:cNvPr id="6" name="Marcador de número de diapositiva 5">
            <a:extLst>
              <a:ext uri="{FF2B5EF4-FFF2-40B4-BE49-F238E27FC236}">
                <a16:creationId xmlns:a16="http://schemas.microsoft.com/office/drawing/2014/main" id="{F177B5DD-8F8D-307A-3D02-2062D8BBF74A}"/>
              </a:ext>
            </a:extLst>
          </p:cNvPr>
          <p:cNvSpPr>
            <a:spLocks noGrp="1"/>
          </p:cNvSpPr>
          <p:nvPr>
            <p:ph type="sldNum" sz="quarter" idx="12"/>
          </p:nvPr>
        </p:nvSpPr>
        <p:spPr/>
        <p:txBody>
          <a:bodyPr/>
          <a:lstStyle/>
          <a:p>
            <a:fld id="{1463730F-672A-3F44-97D6-B83A14A4562B}" type="slidenum">
              <a:rPr lang="es-PE" smtClean="0"/>
              <a:t>‹Nº›</a:t>
            </a:fld>
            <a:endParaRPr lang="es-PE"/>
          </a:p>
        </p:txBody>
      </p:sp>
    </p:spTree>
    <p:extLst>
      <p:ext uri="{BB962C8B-B14F-4D97-AF65-F5344CB8AC3E}">
        <p14:creationId xmlns:p14="http://schemas.microsoft.com/office/powerpoint/2010/main" val="132839396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00D7E0A-6B22-C115-4B46-BBB360546614}"/>
              </a:ext>
            </a:extLst>
          </p:cNvPr>
          <p:cNvSpPr>
            <a:spLocks noGrp="1"/>
          </p:cNvSpPr>
          <p:nvPr>
            <p:ph type="title"/>
          </p:nvPr>
        </p:nvSpPr>
        <p:spPr/>
        <p:txBody>
          <a:bodyPr/>
          <a:lstStyle/>
          <a:p>
            <a:r>
              <a:rPr lang="es-MX"/>
              <a:t>Haz clic para modificar el estilo de título del patrón</a:t>
            </a:r>
            <a:endParaRPr lang="es-PE"/>
          </a:p>
        </p:txBody>
      </p:sp>
      <p:sp>
        <p:nvSpPr>
          <p:cNvPr id="3" name="Marcador de contenido 2">
            <a:extLst>
              <a:ext uri="{FF2B5EF4-FFF2-40B4-BE49-F238E27FC236}">
                <a16:creationId xmlns:a16="http://schemas.microsoft.com/office/drawing/2014/main" id="{A4FB1B8B-E35C-BA0F-9EE7-9497678ABC14}"/>
              </a:ext>
            </a:extLst>
          </p:cNvPr>
          <p:cNvSpPr>
            <a:spLocks noGrp="1"/>
          </p:cNvSpPr>
          <p:nvPr>
            <p:ph sz="half" idx="1"/>
          </p:nvPr>
        </p:nvSpPr>
        <p:spPr>
          <a:xfrm>
            <a:off x="838200" y="1825625"/>
            <a:ext cx="5181600" cy="4351338"/>
          </a:xfrm>
        </p:spPr>
        <p:txBody>
          <a:bodyPr/>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endParaRPr lang="es-PE"/>
          </a:p>
        </p:txBody>
      </p:sp>
      <p:sp>
        <p:nvSpPr>
          <p:cNvPr id="4" name="Marcador de contenido 3">
            <a:extLst>
              <a:ext uri="{FF2B5EF4-FFF2-40B4-BE49-F238E27FC236}">
                <a16:creationId xmlns:a16="http://schemas.microsoft.com/office/drawing/2014/main" id="{F0774D6E-C53A-3A06-3252-AF0E735F698F}"/>
              </a:ext>
            </a:extLst>
          </p:cNvPr>
          <p:cNvSpPr>
            <a:spLocks noGrp="1"/>
          </p:cNvSpPr>
          <p:nvPr>
            <p:ph sz="half" idx="2"/>
          </p:nvPr>
        </p:nvSpPr>
        <p:spPr>
          <a:xfrm>
            <a:off x="6172200" y="1825625"/>
            <a:ext cx="5181600" cy="4351338"/>
          </a:xfrm>
        </p:spPr>
        <p:txBody>
          <a:bodyPr/>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endParaRPr lang="es-PE"/>
          </a:p>
        </p:txBody>
      </p:sp>
      <p:sp>
        <p:nvSpPr>
          <p:cNvPr id="5" name="Marcador de fecha 4">
            <a:extLst>
              <a:ext uri="{FF2B5EF4-FFF2-40B4-BE49-F238E27FC236}">
                <a16:creationId xmlns:a16="http://schemas.microsoft.com/office/drawing/2014/main" id="{18E7F930-FEE9-7D3F-5861-0C736DF3BC10}"/>
              </a:ext>
            </a:extLst>
          </p:cNvPr>
          <p:cNvSpPr>
            <a:spLocks noGrp="1"/>
          </p:cNvSpPr>
          <p:nvPr>
            <p:ph type="dt" sz="half" idx="10"/>
          </p:nvPr>
        </p:nvSpPr>
        <p:spPr/>
        <p:txBody>
          <a:bodyPr/>
          <a:lstStyle/>
          <a:p>
            <a:fld id="{B4C27F44-81D1-694C-87A2-2A9402ABAA05}" type="datetimeFigureOut">
              <a:rPr lang="es-PE" smtClean="0"/>
              <a:t>13/05/2025</a:t>
            </a:fld>
            <a:endParaRPr lang="es-PE"/>
          </a:p>
        </p:txBody>
      </p:sp>
      <p:sp>
        <p:nvSpPr>
          <p:cNvPr id="6" name="Marcador de pie de página 5">
            <a:extLst>
              <a:ext uri="{FF2B5EF4-FFF2-40B4-BE49-F238E27FC236}">
                <a16:creationId xmlns:a16="http://schemas.microsoft.com/office/drawing/2014/main" id="{6EAAB91E-1E5D-8C54-0631-B9A96C7C9B0D}"/>
              </a:ext>
            </a:extLst>
          </p:cNvPr>
          <p:cNvSpPr>
            <a:spLocks noGrp="1"/>
          </p:cNvSpPr>
          <p:nvPr>
            <p:ph type="ftr" sz="quarter" idx="11"/>
          </p:nvPr>
        </p:nvSpPr>
        <p:spPr/>
        <p:txBody>
          <a:bodyPr/>
          <a:lstStyle/>
          <a:p>
            <a:endParaRPr lang="es-PE"/>
          </a:p>
        </p:txBody>
      </p:sp>
      <p:sp>
        <p:nvSpPr>
          <p:cNvPr id="7" name="Marcador de número de diapositiva 6">
            <a:extLst>
              <a:ext uri="{FF2B5EF4-FFF2-40B4-BE49-F238E27FC236}">
                <a16:creationId xmlns:a16="http://schemas.microsoft.com/office/drawing/2014/main" id="{D98C982A-4D86-E2BA-A057-3FD90217EB01}"/>
              </a:ext>
            </a:extLst>
          </p:cNvPr>
          <p:cNvSpPr>
            <a:spLocks noGrp="1"/>
          </p:cNvSpPr>
          <p:nvPr>
            <p:ph type="sldNum" sz="quarter" idx="12"/>
          </p:nvPr>
        </p:nvSpPr>
        <p:spPr/>
        <p:txBody>
          <a:bodyPr/>
          <a:lstStyle/>
          <a:p>
            <a:fld id="{1463730F-672A-3F44-97D6-B83A14A4562B}" type="slidenum">
              <a:rPr lang="es-PE" smtClean="0"/>
              <a:t>‹Nº›</a:t>
            </a:fld>
            <a:endParaRPr lang="es-PE"/>
          </a:p>
        </p:txBody>
      </p:sp>
    </p:spTree>
    <p:extLst>
      <p:ext uri="{BB962C8B-B14F-4D97-AF65-F5344CB8AC3E}">
        <p14:creationId xmlns:p14="http://schemas.microsoft.com/office/powerpoint/2010/main" val="16554825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1E0E836-AE94-40DC-F710-30DB3421D276}"/>
              </a:ext>
            </a:extLst>
          </p:cNvPr>
          <p:cNvSpPr>
            <a:spLocks noGrp="1"/>
          </p:cNvSpPr>
          <p:nvPr>
            <p:ph type="title"/>
          </p:nvPr>
        </p:nvSpPr>
        <p:spPr>
          <a:xfrm>
            <a:off x="839788" y="365125"/>
            <a:ext cx="10515600" cy="1325563"/>
          </a:xfrm>
        </p:spPr>
        <p:txBody>
          <a:bodyPr/>
          <a:lstStyle/>
          <a:p>
            <a:r>
              <a:rPr lang="es-MX"/>
              <a:t>Haz clic para modificar el estilo de título del patrón</a:t>
            </a:r>
            <a:endParaRPr lang="es-PE"/>
          </a:p>
        </p:txBody>
      </p:sp>
      <p:sp>
        <p:nvSpPr>
          <p:cNvPr id="3" name="Marcador de texto 2">
            <a:extLst>
              <a:ext uri="{FF2B5EF4-FFF2-40B4-BE49-F238E27FC236}">
                <a16:creationId xmlns:a16="http://schemas.microsoft.com/office/drawing/2014/main" id="{FB48FC05-B2D4-C071-5DC9-B5CBFD14E18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MX"/>
              <a:t>Haga clic para modificar los estilos de texto del patrón</a:t>
            </a:r>
          </a:p>
        </p:txBody>
      </p:sp>
      <p:sp>
        <p:nvSpPr>
          <p:cNvPr id="4" name="Marcador de contenido 3">
            <a:extLst>
              <a:ext uri="{FF2B5EF4-FFF2-40B4-BE49-F238E27FC236}">
                <a16:creationId xmlns:a16="http://schemas.microsoft.com/office/drawing/2014/main" id="{D798AF4D-4B99-6825-1722-D64731A6DEED}"/>
              </a:ext>
            </a:extLst>
          </p:cNvPr>
          <p:cNvSpPr>
            <a:spLocks noGrp="1"/>
          </p:cNvSpPr>
          <p:nvPr>
            <p:ph sz="half" idx="2"/>
          </p:nvPr>
        </p:nvSpPr>
        <p:spPr>
          <a:xfrm>
            <a:off x="839788" y="2505075"/>
            <a:ext cx="5157787" cy="3684588"/>
          </a:xfrm>
        </p:spPr>
        <p:txBody>
          <a:bodyPr/>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endParaRPr lang="es-PE"/>
          </a:p>
        </p:txBody>
      </p:sp>
      <p:sp>
        <p:nvSpPr>
          <p:cNvPr id="5" name="Marcador de texto 4">
            <a:extLst>
              <a:ext uri="{FF2B5EF4-FFF2-40B4-BE49-F238E27FC236}">
                <a16:creationId xmlns:a16="http://schemas.microsoft.com/office/drawing/2014/main" id="{1EAACE56-7A9C-1583-B512-D79FE255440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MX"/>
              <a:t>Haga clic para modificar los estilos de texto del patrón</a:t>
            </a:r>
          </a:p>
        </p:txBody>
      </p:sp>
      <p:sp>
        <p:nvSpPr>
          <p:cNvPr id="6" name="Marcador de contenido 5">
            <a:extLst>
              <a:ext uri="{FF2B5EF4-FFF2-40B4-BE49-F238E27FC236}">
                <a16:creationId xmlns:a16="http://schemas.microsoft.com/office/drawing/2014/main" id="{5C678B03-7703-99BB-40A9-D2457C020502}"/>
              </a:ext>
            </a:extLst>
          </p:cNvPr>
          <p:cNvSpPr>
            <a:spLocks noGrp="1"/>
          </p:cNvSpPr>
          <p:nvPr>
            <p:ph sz="quarter" idx="4"/>
          </p:nvPr>
        </p:nvSpPr>
        <p:spPr>
          <a:xfrm>
            <a:off x="6172200" y="2505075"/>
            <a:ext cx="5183188" cy="3684588"/>
          </a:xfrm>
        </p:spPr>
        <p:txBody>
          <a:bodyPr/>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endParaRPr lang="es-PE"/>
          </a:p>
        </p:txBody>
      </p:sp>
      <p:sp>
        <p:nvSpPr>
          <p:cNvPr id="7" name="Marcador de fecha 6">
            <a:extLst>
              <a:ext uri="{FF2B5EF4-FFF2-40B4-BE49-F238E27FC236}">
                <a16:creationId xmlns:a16="http://schemas.microsoft.com/office/drawing/2014/main" id="{CDFA9EBF-FC9D-E238-76AE-9625B3EB6957}"/>
              </a:ext>
            </a:extLst>
          </p:cNvPr>
          <p:cNvSpPr>
            <a:spLocks noGrp="1"/>
          </p:cNvSpPr>
          <p:nvPr>
            <p:ph type="dt" sz="half" idx="10"/>
          </p:nvPr>
        </p:nvSpPr>
        <p:spPr/>
        <p:txBody>
          <a:bodyPr/>
          <a:lstStyle/>
          <a:p>
            <a:fld id="{B4C27F44-81D1-694C-87A2-2A9402ABAA05}" type="datetimeFigureOut">
              <a:rPr lang="es-PE" smtClean="0"/>
              <a:t>13/05/2025</a:t>
            </a:fld>
            <a:endParaRPr lang="es-PE"/>
          </a:p>
        </p:txBody>
      </p:sp>
      <p:sp>
        <p:nvSpPr>
          <p:cNvPr id="8" name="Marcador de pie de página 7">
            <a:extLst>
              <a:ext uri="{FF2B5EF4-FFF2-40B4-BE49-F238E27FC236}">
                <a16:creationId xmlns:a16="http://schemas.microsoft.com/office/drawing/2014/main" id="{D337847D-49E0-FF53-F537-87C2C3521898}"/>
              </a:ext>
            </a:extLst>
          </p:cNvPr>
          <p:cNvSpPr>
            <a:spLocks noGrp="1"/>
          </p:cNvSpPr>
          <p:nvPr>
            <p:ph type="ftr" sz="quarter" idx="11"/>
          </p:nvPr>
        </p:nvSpPr>
        <p:spPr/>
        <p:txBody>
          <a:bodyPr/>
          <a:lstStyle/>
          <a:p>
            <a:endParaRPr lang="es-PE"/>
          </a:p>
        </p:txBody>
      </p:sp>
      <p:sp>
        <p:nvSpPr>
          <p:cNvPr id="9" name="Marcador de número de diapositiva 8">
            <a:extLst>
              <a:ext uri="{FF2B5EF4-FFF2-40B4-BE49-F238E27FC236}">
                <a16:creationId xmlns:a16="http://schemas.microsoft.com/office/drawing/2014/main" id="{63F83ECF-D165-C53B-E7C2-D029E8E791B5}"/>
              </a:ext>
            </a:extLst>
          </p:cNvPr>
          <p:cNvSpPr>
            <a:spLocks noGrp="1"/>
          </p:cNvSpPr>
          <p:nvPr>
            <p:ph type="sldNum" sz="quarter" idx="12"/>
          </p:nvPr>
        </p:nvSpPr>
        <p:spPr/>
        <p:txBody>
          <a:bodyPr/>
          <a:lstStyle/>
          <a:p>
            <a:fld id="{1463730F-672A-3F44-97D6-B83A14A4562B}" type="slidenum">
              <a:rPr lang="es-PE" smtClean="0"/>
              <a:t>‹Nº›</a:t>
            </a:fld>
            <a:endParaRPr lang="es-PE"/>
          </a:p>
        </p:txBody>
      </p:sp>
    </p:spTree>
    <p:extLst>
      <p:ext uri="{BB962C8B-B14F-4D97-AF65-F5344CB8AC3E}">
        <p14:creationId xmlns:p14="http://schemas.microsoft.com/office/powerpoint/2010/main" val="312585207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176647F-C5BA-CFAA-6D25-55FA99BE1CB8}"/>
              </a:ext>
            </a:extLst>
          </p:cNvPr>
          <p:cNvSpPr>
            <a:spLocks noGrp="1"/>
          </p:cNvSpPr>
          <p:nvPr>
            <p:ph type="title"/>
          </p:nvPr>
        </p:nvSpPr>
        <p:spPr/>
        <p:txBody>
          <a:bodyPr/>
          <a:lstStyle/>
          <a:p>
            <a:r>
              <a:rPr lang="es-MX"/>
              <a:t>Haz clic para modificar el estilo de título del patrón</a:t>
            </a:r>
            <a:endParaRPr lang="es-PE"/>
          </a:p>
        </p:txBody>
      </p:sp>
      <p:sp>
        <p:nvSpPr>
          <p:cNvPr id="3" name="Marcador de fecha 2">
            <a:extLst>
              <a:ext uri="{FF2B5EF4-FFF2-40B4-BE49-F238E27FC236}">
                <a16:creationId xmlns:a16="http://schemas.microsoft.com/office/drawing/2014/main" id="{93F6F653-8FC1-EEBE-0FA4-98E2D4314503}"/>
              </a:ext>
            </a:extLst>
          </p:cNvPr>
          <p:cNvSpPr>
            <a:spLocks noGrp="1"/>
          </p:cNvSpPr>
          <p:nvPr>
            <p:ph type="dt" sz="half" idx="10"/>
          </p:nvPr>
        </p:nvSpPr>
        <p:spPr/>
        <p:txBody>
          <a:bodyPr/>
          <a:lstStyle/>
          <a:p>
            <a:fld id="{B4C27F44-81D1-694C-87A2-2A9402ABAA05}" type="datetimeFigureOut">
              <a:rPr lang="es-PE" smtClean="0"/>
              <a:t>13/05/2025</a:t>
            </a:fld>
            <a:endParaRPr lang="es-PE"/>
          </a:p>
        </p:txBody>
      </p:sp>
      <p:sp>
        <p:nvSpPr>
          <p:cNvPr id="4" name="Marcador de pie de página 3">
            <a:extLst>
              <a:ext uri="{FF2B5EF4-FFF2-40B4-BE49-F238E27FC236}">
                <a16:creationId xmlns:a16="http://schemas.microsoft.com/office/drawing/2014/main" id="{FA00F12E-0F1B-8E2E-9310-51A642E133C4}"/>
              </a:ext>
            </a:extLst>
          </p:cNvPr>
          <p:cNvSpPr>
            <a:spLocks noGrp="1"/>
          </p:cNvSpPr>
          <p:nvPr>
            <p:ph type="ftr" sz="quarter" idx="11"/>
          </p:nvPr>
        </p:nvSpPr>
        <p:spPr/>
        <p:txBody>
          <a:bodyPr/>
          <a:lstStyle/>
          <a:p>
            <a:endParaRPr lang="es-PE"/>
          </a:p>
        </p:txBody>
      </p:sp>
      <p:sp>
        <p:nvSpPr>
          <p:cNvPr id="5" name="Marcador de número de diapositiva 4">
            <a:extLst>
              <a:ext uri="{FF2B5EF4-FFF2-40B4-BE49-F238E27FC236}">
                <a16:creationId xmlns:a16="http://schemas.microsoft.com/office/drawing/2014/main" id="{5315CEA4-5EF9-D787-658D-9D00547A211E}"/>
              </a:ext>
            </a:extLst>
          </p:cNvPr>
          <p:cNvSpPr>
            <a:spLocks noGrp="1"/>
          </p:cNvSpPr>
          <p:nvPr>
            <p:ph type="sldNum" sz="quarter" idx="12"/>
          </p:nvPr>
        </p:nvSpPr>
        <p:spPr/>
        <p:txBody>
          <a:bodyPr/>
          <a:lstStyle/>
          <a:p>
            <a:fld id="{1463730F-672A-3F44-97D6-B83A14A4562B}" type="slidenum">
              <a:rPr lang="es-PE" smtClean="0"/>
              <a:t>‹Nº›</a:t>
            </a:fld>
            <a:endParaRPr lang="es-PE"/>
          </a:p>
        </p:txBody>
      </p:sp>
    </p:spTree>
    <p:extLst>
      <p:ext uri="{BB962C8B-B14F-4D97-AF65-F5344CB8AC3E}">
        <p14:creationId xmlns:p14="http://schemas.microsoft.com/office/powerpoint/2010/main" val="199295375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a:extLst>
              <a:ext uri="{FF2B5EF4-FFF2-40B4-BE49-F238E27FC236}">
                <a16:creationId xmlns:a16="http://schemas.microsoft.com/office/drawing/2014/main" id="{39EEBDA3-4253-F210-D88F-44AA1B28CD9C}"/>
              </a:ext>
            </a:extLst>
          </p:cNvPr>
          <p:cNvSpPr>
            <a:spLocks noGrp="1"/>
          </p:cNvSpPr>
          <p:nvPr>
            <p:ph type="dt" sz="half" idx="10"/>
          </p:nvPr>
        </p:nvSpPr>
        <p:spPr/>
        <p:txBody>
          <a:bodyPr/>
          <a:lstStyle/>
          <a:p>
            <a:fld id="{B4C27F44-81D1-694C-87A2-2A9402ABAA05}" type="datetimeFigureOut">
              <a:rPr lang="es-PE" smtClean="0"/>
              <a:t>13/05/2025</a:t>
            </a:fld>
            <a:endParaRPr lang="es-PE"/>
          </a:p>
        </p:txBody>
      </p:sp>
      <p:sp>
        <p:nvSpPr>
          <p:cNvPr id="3" name="Marcador de pie de página 2">
            <a:extLst>
              <a:ext uri="{FF2B5EF4-FFF2-40B4-BE49-F238E27FC236}">
                <a16:creationId xmlns:a16="http://schemas.microsoft.com/office/drawing/2014/main" id="{58BA287C-2EA0-3728-567C-C3926423C9AF}"/>
              </a:ext>
            </a:extLst>
          </p:cNvPr>
          <p:cNvSpPr>
            <a:spLocks noGrp="1"/>
          </p:cNvSpPr>
          <p:nvPr>
            <p:ph type="ftr" sz="quarter" idx="11"/>
          </p:nvPr>
        </p:nvSpPr>
        <p:spPr/>
        <p:txBody>
          <a:bodyPr/>
          <a:lstStyle/>
          <a:p>
            <a:endParaRPr lang="es-PE"/>
          </a:p>
        </p:txBody>
      </p:sp>
      <p:sp>
        <p:nvSpPr>
          <p:cNvPr id="4" name="Marcador de número de diapositiva 3">
            <a:extLst>
              <a:ext uri="{FF2B5EF4-FFF2-40B4-BE49-F238E27FC236}">
                <a16:creationId xmlns:a16="http://schemas.microsoft.com/office/drawing/2014/main" id="{742E61A9-18CD-7315-4675-9178B2F63527}"/>
              </a:ext>
            </a:extLst>
          </p:cNvPr>
          <p:cNvSpPr>
            <a:spLocks noGrp="1"/>
          </p:cNvSpPr>
          <p:nvPr>
            <p:ph type="sldNum" sz="quarter" idx="12"/>
          </p:nvPr>
        </p:nvSpPr>
        <p:spPr/>
        <p:txBody>
          <a:bodyPr/>
          <a:lstStyle/>
          <a:p>
            <a:fld id="{1463730F-672A-3F44-97D6-B83A14A4562B}" type="slidenum">
              <a:rPr lang="es-PE" smtClean="0"/>
              <a:t>‹Nº›</a:t>
            </a:fld>
            <a:endParaRPr lang="es-PE"/>
          </a:p>
        </p:txBody>
      </p:sp>
    </p:spTree>
    <p:extLst>
      <p:ext uri="{BB962C8B-B14F-4D97-AF65-F5344CB8AC3E}">
        <p14:creationId xmlns:p14="http://schemas.microsoft.com/office/powerpoint/2010/main" val="1090752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45D358A-6EF6-BC9D-DBA5-BDB5B545D441}"/>
              </a:ext>
            </a:extLst>
          </p:cNvPr>
          <p:cNvSpPr>
            <a:spLocks noGrp="1"/>
          </p:cNvSpPr>
          <p:nvPr>
            <p:ph type="title"/>
          </p:nvPr>
        </p:nvSpPr>
        <p:spPr>
          <a:xfrm>
            <a:off x="839788" y="457200"/>
            <a:ext cx="3932237" cy="1600200"/>
          </a:xfrm>
        </p:spPr>
        <p:txBody>
          <a:bodyPr anchor="b"/>
          <a:lstStyle>
            <a:lvl1pPr>
              <a:defRPr sz="3200"/>
            </a:lvl1pPr>
          </a:lstStyle>
          <a:p>
            <a:r>
              <a:rPr lang="es-MX"/>
              <a:t>Haz clic para modificar el estilo de título del patrón</a:t>
            </a:r>
            <a:endParaRPr lang="es-PE"/>
          </a:p>
        </p:txBody>
      </p:sp>
      <p:sp>
        <p:nvSpPr>
          <p:cNvPr id="3" name="Marcador de contenido 2">
            <a:extLst>
              <a:ext uri="{FF2B5EF4-FFF2-40B4-BE49-F238E27FC236}">
                <a16:creationId xmlns:a16="http://schemas.microsoft.com/office/drawing/2014/main" id="{8EC6603E-08F8-ADC2-CD46-0E726363176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endParaRPr lang="es-PE"/>
          </a:p>
        </p:txBody>
      </p:sp>
      <p:sp>
        <p:nvSpPr>
          <p:cNvPr id="4" name="Marcador de texto 3">
            <a:extLst>
              <a:ext uri="{FF2B5EF4-FFF2-40B4-BE49-F238E27FC236}">
                <a16:creationId xmlns:a16="http://schemas.microsoft.com/office/drawing/2014/main" id="{82869CD2-B7A9-E40C-32B9-8AC8379BD16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MX"/>
              <a:t>Haga clic para modificar los estilos de texto del patrón</a:t>
            </a:r>
          </a:p>
        </p:txBody>
      </p:sp>
      <p:sp>
        <p:nvSpPr>
          <p:cNvPr id="5" name="Marcador de fecha 4">
            <a:extLst>
              <a:ext uri="{FF2B5EF4-FFF2-40B4-BE49-F238E27FC236}">
                <a16:creationId xmlns:a16="http://schemas.microsoft.com/office/drawing/2014/main" id="{C1899A5C-92B1-6729-9A6B-ED4B6E90734C}"/>
              </a:ext>
            </a:extLst>
          </p:cNvPr>
          <p:cNvSpPr>
            <a:spLocks noGrp="1"/>
          </p:cNvSpPr>
          <p:nvPr>
            <p:ph type="dt" sz="half" idx="10"/>
          </p:nvPr>
        </p:nvSpPr>
        <p:spPr/>
        <p:txBody>
          <a:bodyPr/>
          <a:lstStyle/>
          <a:p>
            <a:fld id="{B4C27F44-81D1-694C-87A2-2A9402ABAA05}" type="datetimeFigureOut">
              <a:rPr lang="es-PE" smtClean="0"/>
              <a:t>13/05/2025</a:t>
            </a:fld>
            <a:endParaRPr lang="es-PE"/>
          </a:p>
        </p:txBody>
      </p:sp>
      <p:sp>
        <p:nvSpPr>
          <p:cNvPr id="6" name="Marcador de pie de página 5">
            <a:extLst>
              <a:ext uri="{FF2B5EF4-FFF2-40B4-BE49-F238E27FC236}">
                <a16:creationId xmlns:a16="http://schemas.microsoft.com/office/drawing/2014/main" id="{D0AD040F-F598-7377-2A9C-FA9EEE99D188}"/>
              </a:ext>
            </a:extLst>
          </p:cNvPr>
          <p:cNvSpPr>
            <a:spLocks noGrp="1"/>
          </p:cNvSpPr>
          <p:nvPr>
            <p:ph type="ftr" sz="quarter" idx="11"/>
          </p:nvPr>
        </p:nvSpPr>
        <p:spPr/>
        <p:txBody>
          <a:bodyPr/>
          <a:lstStyle/>
          <a:p>
            <a:endParaRPr lang="es-PE"/>
          </a:p>
        </p:txBody>
      </p:sp>
      <p:sp>
        <p:nvSpPr>
          <p:cNvPr id="7" name="Marcador de número de diapositiva 6">
            <a:extLst>
              <a:ext uri="{FF2B5EF4-FFF2-40B4-BE49-F238E27FC236}">
                <a16:creationId xmlns:a16="http://schemas.microsoft.com/office/drawing/2014/main" id="{0EBAE088-AFDA-20F1-3B6E-859BF2C1A976}"/>
              </a:ext>
            </a:extLst>
          </p:cNvPr>
          <p:cNvSpPr>
            <a:spLocks noGrp="1"/>
          </p:cNvSpPr>
          <p:nvPr>
            <p:ph type="sldNum" sz="quarter" idx="12"/>
          </p:nvPr>
        </p:nvSpPr>
        <p:spPr/>
        <p:txBody>
          <a:bodyPr/>
          <a:lstStyle/>
          <a:p>
            <a:fld id="{1463730F-672A-3F44-97D6-B83A14A4562B}" type="slidenum">
              <a:rPr lang="es-PE" smtClean="0"/>
              <a:t>‹Nº›</a:t>
            </a:fld>
            <a:endParaRPr lang="es-PE"/>
          </a:p>
        </p:txBody>
      </p:sp>
    </p:spTree>
    <p:extLst>
      <p:ext uri="{BB962C8B-B14F-4D97-AF65-F5344CB8AC3E}">
        <p14:creationId xmlns:p14="http://schemas.microsoft.com/office/powerpoint/2010/main" val="380044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89E6F01-7A1F-5E55-FFE7-4F93401012DD}"/>
              </a:ext>
            </a:extLst>
          </p:cNvPr>
          <p:cNvSpPr>
            <a:spLocks noGrp="1"/>
          </p:cNvSpPr>
          <p:nvPr>
            <p:ph type="title"/>
          </p:nvPr>
        </p:nvSpPr>
        <p:spPr>
          <a:xfrm>
            <a:off x="839788" y="457200"/>
            <a:ext cx="3932237" cy="1600200"/>
          </a:xfrm>
        </p:spPr>
        <p:txBody>
          <a:bodyPr anchor="b"/>
          <a:lstStyle>
            <a:lvl1pPr>
              <a:defRPr sz="3200"/>
            </a:lvl1pPr>
          </a:lstStyle>
          <a:p>
            <a:r>
              <a:rPr lang="es-MX"/>
              <a:t>Haz clic para modificar el estilo de título del patrón</a:t>
            </a:r>
            <a:endParaRPr lang="es-PE"/>
          </a:p>
        </p:txBody>
      </p:sp>
      <p:sp>
        <p:nvSpPr>
          <p:cNvPr id="3" name="Marcador de posición de imagen 2">
            <a:extLst>
              <a:ext uri="{FF2B5EF4-FFF2-40B4-BE49-F238E27FC236}">
                <a16:creationId xmlns:a16="http://schemas.microsoft.com/office/drawing/2014/main" id="{E755160C-CCE1-B684-39DC-7F5ACFD67F4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PE"/>
          </a:p>
        </p:txBody>
      </p:sp>
      <p:sp>
        <p:nvSpPr>
          <p:cNvPr id="4" name="Marcador de texto 3">
            <a:extLst>
              <a:ext uri="{FF2B5EF4-FFF2-40B4-BE49-F238E27FC236}">
                <a16:creationId xmlns:a16="http://schemas.microsoft.com/office/drawing/2014/main" id="{DD879FB2-C806-1D82-E1F1-108B5002E4D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MX"/>
              <a:t>Haga clic para modificar los estilos de texto del patrón</a:t>
            </a:r>
          </a:p>
        </p:txBody>
      </p:sp>
      <p:sp>
        <p:nvSpPr>
          <p:cNvPr id="5" name="Marcador de fecha 4">
            <a:extLst>
              <a:ext uri="{FF2B5EF4-FFF2-40B4-BE49-F238E27FC236}">
                <a16:creationId xmlns:a16="http://schemas.microsoft.com/office/drawing/2014/main" id="{30CE37D1-1807-4A0F-9313-531EE81943C2}"/>
              </a:ext>
            </a:extLst>
          </p:cNvPr>
          <p:cNvSpPr>
            <a:spLocks noGrp="1"/>
          </p:cNvSpPr>
          <p:nvPr>
            <p:ph type="dt" sz="half" idx="10"/>
          </p:nvPr>
        </p:nvSpPr>
        <p:spPr/>
        <p:txBody>
          <a:bodyPr/>
          <a:lstStyle/>
          <a:p>
            <a:fld id="{B4C27F44-81D1-694C-87A2-2A9402ABAA05}" type="datetimeFigureOut">
              <a:rPr lang="es-PE" smtClean="0"/>
              <a:t>13/05/2025</a:t>
            </a:fld>
            <a:endParaRPr lang="es-PE"/>
          </a:p>
        </p:txBody>
      </p:sp>
      <p:sp>
        <p:nvSpPr>
          <p:cNvPr id="6" name="Marcador de pie de página 5">
            <a:extLst>
              <a:ext uri="{FF2B5EF4-FFF2-40B4-BE49-F238E27FC236}">
                <a16:creationId xmlns:a16="http://schemas.microsoft.com/office/drawing/2014/main" id="{F511C5FC-24AB-E5B6-1464-531A700FC221}"/>
              </a:ext>
            </a:extLst>
          </p:cNvPr>
          <p:cNvSpPr>
            <a:spLocks noGrp="1"/>
          </p:cNvSpPr>
          <p:nvPr>
            <p:ph type="ftr" sz="quarter" idx="11"/>
          </p:nvPr>
        </p:nvSpPr>
        <p:spPr/>
        <p:txBody>
          <a:bodyPr/>
          <a:lstStyle/>
          <a:p>
            <a:endParaRPr lang="es-PE"/>
          </a:p>
        </p:txBody>
      </p:sp>
      <p:sp>
        <p:nvSpPr>
          <p:cNvPr id="7" name="Marcador de número de diapositiva 6">
            <a:extLst>
              <a:ext uri="{FF2B5EF4-FFF2-40B4-BE49-F238E27FC236}">
                <a16:creationId xmlns:a16="http://schemas.microsoft.com/office/drawing/2014/main" id="{B8B8552C-2278-BD6E-61F2-9672B1DC3C31}"/>
              </a:ext>
            </a:extLst>
          </p:cNvPr>
          <p:cNvSpPr>
            <a:spLocks noGrp="1"/>
          </p:cNvSpPr>
          <p:nvPr>
            <p:ph type="sldNum" sz="quarter" idx="12"/>
          </p:nvPr>
        </p:nvSpPr>
        <p:spPr/>
        <p:txBody>
          <a:bodyPr/>
          <a:lstStyle/>
          <a:p>
            <a:fld id="{1463730F-672A-3F44-97D6-B83A14A4562B}" type="slidenum">
              <a:rPr lang="es-PE" smtClean="0"/>
              <a:t>‹Nº›</a:t>
            </a:fld>
            <a:endParaRPr lang="es-PE"/>
          </a:p>
        </p:txBody>
      </p:sp>
    </p:spTree>
    <p:extLst>
      <p:ext uri="{BB962C8B-B14F-4D97-AF65-F5344CB8AC3E}">
        <p14:creationId xmlns:p14="http://schemas.microsoft.com/office/powerpoint/2010/main" val="347366416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a:extLst>
              <a:ext uri="{FF2B5EF4-FFF2-40B4-BE49-F238E27FC236}">
                <a16:creationId xmlns:a16="http://schemas.microsoft.com/office/drawing/2014/main" id="{5D2528DD-1E2B-B384-8FC3-4BF6027ED74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MX"/>
              <a:t>Haz clic para modificar el estilo de título del patrón</a:t>
            </a:r>
            <a:endParaRPr lang="es-PE"/>
          </a:p>
        </p:txBody>
      </p:sp>
      <p:sp>
        <p:nvSpPr>
          <p:cNvPr id="3" name="Marcador de texto 2">
            <a:extLst>
              <a:ext uri="{FF2B5EF4-FFF2-40B4-BE49-F238E27FC236}">
                <a16:creationId xmlns:a16="http://schemas.microsoft.com/office/drawing/2014/main" id="{B1C9F343-3015-02D0-92C9-1E63A3DD296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endParaRPr lang="es-PE"/>
          </a:p>
        </p:txBody>
      </p:sp>
      <p:sp>
        <p:nvSpPr>
          <p:cNvPr id="4" name="Marcador de fecha 3">
            <a:extLst>
              <a:ext uri="{FF2B5EF4-FFF2-40B4-BE49-F238E27FC236}">
                <a16:creationId xmlns:a16="http://schemas.microsoft.com/office/drawing/2014/main" id="{5464072B-1CC4-F647-3F3D-E0536D69102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4C27F44-81D1-694C-87A2-2A9402ABAA05}" type="datetimeFigureOut">
              <a:rPr lang="es-PE" smtClean="0"/>
              <a:t>13/05/2025</a:t>
            </a:fld>
            <a:endParaRPr lang="es-PE"/>
          </a:p>
        </p:txBody>
      </p:sp>
      <p:sp>
        <p:nvSpPr>
          <p:cNvPr id="5" name="Marcador de pie de página 4">
            <a:extLst>
              <a:ext uri="{FF2B5EF4-FFF2-40B4-BE49-F238E27FC236}">
                <a16:creationId xmlns:a16="http://schemas.microsoft.com/office/drawing/2014/main" id="{9DB6C1D6-A79C-C075-598B-6C01869B11D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PE"/>
          </a:p>
        </p:txBody>
      </p:sp>
      <p:sp>
        <p:nvSpPr>
          <p:cNvPr id="6" name="Marcador de número de diapositiva 5">
            <a:extLst>
              <a:ext uri="{FF2B5EF4-FFF2-40B4-BE49-F238E27FC236}">
                <a16:creationId xmlns:a16="http://schemas.microsoft.com/office/drawing/2014/main" id="{6AA7ACAA-4A5E-F3D2-22F7-AA2968217A8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463730F-672A-3F44-97D6-B83A14A4562B}" type="slidenum">
              <a:rPr lang="es-PE" smtClean="0"/>
              <a:t>‹Nº›</a:t>
            </a:fld>
            <a:endParaRPr lang="es-PE"/>
          </a:p>
        </p:txBody>
      </p:sp>
    </p:spTree>
    <p:extLst>
      <p:ext uri="{BB962C8B-B14F-4D97-AF65-F5344CB8AC3E}">
        <p14:creationId xmlns:p14="http://schemas.microsoft.com/office/powerpoint/2010/main" val="317059619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P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microsoft.com/office/2018/10/relationships/comments" Target="../comments/modernComment_11E_BAD4205A.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FF8700"/>
        </a:solidFill>
        <a:effectLst/>
      </p:bgPr>
    </p:bg>
    <p:spTree>
      <p:nvGrpSpPr>
        <p:cNvPr id="1" name=""/>
        <p:cNvGrpSpPr/>
        <p:nvPr/>
      </p:nvGrpSpPr>
      <p:grpSpPr>
        <a:xfrm>
          <a:off x="0" y="0"/>
          <a:ext cx="0" cy="0"/>
          <a:chOff x="0" y="0"/>
          <a:chExt cx="0" cy="0"/>
        </a:xfrm>
      </p:grpSpPr>
      <p:sp>
        <p:nvSpPr>
          <p:cNvPr id="4" name="Freeform 2">
            <a:extLst>
              <a:ext uri="{FF2B5EF4-FFF2-40B4-BE49-F238E27FC236}">
                <a16:creationId xmlns:a16="http://schemas.microsoft.com/office/drawing/2014/main" id="{EC31ADD5-F532-A4E6-6285-18895CE5CA4D}"/>
              </a:ext>
            </a:extLst>
          </p:cNvPr>
          <p:cNvSpPr/>
          <p:nvPr/>
        </p:nvSpPr>
        <p:spPr>
          <a:xfrm rot="-1016588" flipH="1" flipV="1">
            <a:off x="1704955" y="984789"/>
            <a:ext cx="7875929" cy="7502363"/>
          </a:xfrm>
          <a:custGeom>
            <a:avLst/>
            <a:gdLst/>
            <a:ahLst/>
            <a:cxnLst/>
            <a:rect l="l" t="t" r="r" b="b"/>
            <a:pathLst>
              <a:path w="10455213" h="10455213">
                <a:moveTo>
                  <a:pt x="10455213" y="10455213"/>
                </a:moveTo>
                <a:lnTo>
                  <a:pt x="0" y="10455213"/>
                </a:lnTo>
                <a:lnTo>
                  <a:pt x="0" y="0"/>
                </a:lnTo>
                <a:lnTo>
                  <a:pt x="10455213" y="0"/>
                </a:lnTo>
                <a:lnTo>
                  <a:pt x="10455213" y="10455213"/>
                </a:lnTo>
                <a:close/>
              </a:path>
            </a:pathLst>
          </a:custGeom>
          <a:blipFill>
            <a:blip r:embed="rId2">
              <a:alphaModFix amt="90000"/>
              <a:extLst>
                <a:ext uri="{96DAC541-7B7A-43D3-8B79-37D633B846F1}">
                  <asvg:svgBlip xmlns:asvg="http://schemas.microsoft.com/office/drawing/2016/SVG/main" r:embed="rId3"/>
                </a:ext>
              </a:extLst>
            </a:blip>
            <a:stretch>
              <a:fillRect/>
            </a:stretch>
          </a:blipFill>
        </p:spPr>
        <p:txBody>
          <a:bodyPr/>
          <a:lstStyle/>
          <a:p>
            <a:endParaRPr lang="en-US"/>
          </a:p>
        </p:txBody>
      </p:sp>
      <p:pic>
        <p:nvPicPr>
          <p:cNvPr id="2" name="Imagen 1">
            <a:extLst>
              <a:ext uri="{FF2B5EF4-FFF2-40B4-BE49-F238E27FC236}">
                <a16:creationId xmlns:a16="http://schemas.microsoft.com/office/drawing/2014/main" id="{DEFD523C-B8EC-C6BE-8458-2EE4AABDFA35}"/>
              </a:ext>
            </a:extLst>
          </p:cNvPr>
          <p:cNvPicPr>
            <a:picLocks noChangeAspect="1"/>
          </p:cNvPicPr>
          <p:nvPr/>
        </p:nvPicPr>
        <p:blipFill>
          <a:blip r:embed="rId4"/>
          <a:stretch>
            <a:fillRect/>
          </a:stretch>
        </p:blipFill>
        <p:spPr>
          <a:xfrm>
            <a:off x="10034840" y="5277614"/>
            <a:ext cx="1374454" cy="789916"/>
          </a:xfrm>
          <a:prstGeom prst="rect">
            <a:avLst/>
          </a:prstGeom>
        </p:spPr>
      </p:pic>
      <p:grpSp>
        <p:nvGrpSpPr>
          <p:cNvPr id="12" name="Group 8">
            <a:extLst>
              <a:ext uri="{FF2B5EF4-FFF2-40B4-BE49-F238E27FC236}">
                <a16:creationId xmlns:a16="http://schemas.microsoft.com/office/drawing/2014/main" id="{3F2DD1E0-65CF-F6BF-6DA8-6F79BC87D027}"/>
              </a:ext>
            </a:extLst>
          </p:cNvPr>
          <p:cNvGrpSpPr/>
          <p:nvPr/>
        </p:nvGrpSpPr>
        <p:grpSpPr>
          <a:xfrm rot="-1187103">
            <a:off x="9384695" y="4429507"/>
            <a:ext cx="346125" cy="346125"/>
            <a:chOff x="0" y="0"/>
            <a:chExt cx="812800" cy="812800"/>
          </a:xfrm>
        </p:grpSpPr>
        <p:sp>
          <p:nvSpPr>
            <p:cNvPr id="13" name="Freeform 9">
              <a:extLst>
                <a:ext uri="{FF2B5EF4-FFF2-40B4-BE49-F238E27FC236}">
                  <a16:creationId xmlns:a16="http://schemas.microsoft.com/office/drawing/2014/main" id="{2835218B-A149-B4F4-71FA-7677C81C54CE}"/>
                </a:ext>
              </a:extLst>
            </p:cNvPr>
            <p:cNvSpPr/>
            <p:nvPr/>
          </p:nvSpPr>
          <p:spPr>
            <a:xfrm>
              <a:off x="59160" y="59160"/>
              <a:ext cx="694479" cy="694479"/>
            </a:xfrm>
            <a:custGeom>
              <a:avLst/>
              <a:gdLst/>
              <a:ahLst/>
              <a:cxnLst/>
              <a:rect l="l" t="t" r="r" b="b"/>
              <a:pathLst>
                <a:path w="694479" h="694479">
                  <a:moveTo>
                    <a:pt x="386527" y="25020"/>
                  </a:moveTo>
                  <a:lnTo>
                    <a:pt x="437269" y="133745"/>
                  </a:lnTo>
                  <a:cubicBezTo>
                    <a:pt x="462647" y="188123"/>
                    <a:pt x="506357" y="231833"/>
                    <a:pt x="560735" y="257211"/>
                  </a:cubicBezTo>
                  <a:lnTo>
                    <a:pt x="669460" y="307953"/>
                  </a:lnTo>
                  <a:cubicBezTo>
                    <a:pt x="684724" y="315077"/>
                    <a:pt x="694480" y="330396"/>
                    <a:pt x="694480" y="347240"/>
                  </a:cubicBezTo>
                  <a:cubicBezTo>
                    <a:pt x="694480" y="364084"/>
                    <a:pt x="684724" y="379403"/>
                    <a:pt x="669460" y="386527"/>
                  </a:cubicBezTo>
                  <a:lnTo>
                    <a:pt x="560735" y="437269"/>
                  </a:lnTo>
                  <a:cubicBezTo>
                    <a:pt x="506357" y="462647"/>
                    <a:pt x="462647" y="506357"/>
                    <a:pt x="437269" y="560735"/>
                  </a:cubicBezTo>
                  <a:lnTo>
                    <a:pt x="386527" y="669460"/>
                  </a:lnTo>
                  <a:cubicBezTo>
                    <a:pt x="379403" y="684724"/>
                    <a:pt x="364084" y="694480"/>
                    <a:pt x="347240" y="694480"/>
                  </a:cubicBezTo>
                  <a:cubicBezTo>
                    <a:pt x="330396" y="694480"/>
                    <a:pt x="315077" y="684724"/>
                    <a:pt x="307953" y="669460"/>
                  </a:cubicBezTo>
                  <a:lnTo>
                    <a:pt x="257211" y="560735"/>
                  </a:lnTo>
                  <a:cubicBezTo>
                    <a:pt x="231833" y="506357"/>
                    <a:pt x="188123" y="462647"/>
                    <a:pt x="133745" y="437269"/>
                  </a:cubicBezTo>
                  <a:lnTo>
                    <a:pt x="25020" y="386527"/>
                  </a:lnTo>
                  <a:cubicBezTo>
                    <a:pt x="9756" y="379403"/>
                    <a:pt x="0" y="364084"/>
                    <a:pt x="0" y="347240"/>
                  </a:cubicBezTo>
                  <a:cubicBezTo>
                    <a:pt x="0" y="330396"/>
                    <a:pt x="9756" y="315077"/>
                    <a:pt x="25020" y="307953"/>
                  </a:cubicBezTo>
                  <a:lnTo>
                    <a:pt x="133745" y="257211"/>
                  </a:lnTo>
                  <a:cubicBezTo>
                    <a:pt x="188123" y="231833"/>
                    <a:pt x="231833" y="188123"/>
                    <a:pt x="257211" y="133745"/>
                  </a:cubicBezTo>
                  <a:lnTo>
                    <a:pt x="307953" y="25020"/>
                  </a:lnTo>
                  <a:cubicBezTo>
                    <a:pt x="315077" y="9756"/>
                    <a:pt x="330396" y="0"/>
                    <a:pt x="347240" y="0"/>
                  </a:cubicBezTo>
                  <a:cubicBezTo>
                    <a:pt x="364084" y="0"/>
                    <a:pt x="379403" y="9756"/>
                    <a:pt x="386527" y="25020"/>
                  </a:cubicBezTo>
                  <a:close/>
                </a:path>
              </a:pathLst>
            </a:custGeom>
            <a:solidFill>
              <a:srgbClr val="FFFFFF"/>
            </a:solidFill>
          </p:spPr>
          <p:txBody>
            <a:bodyPr/>
            <a:lstStyle/>
            <a:p>
              <a:endParaRPr lang="en-US"/>
            </a:p>
          </p:txBody>
        </p:sp>
        <p:sp>
          <p:nvSpPr>
            <p:cNvPr id="14" name="TextBox 10">
              <a:extLst>
                <a:ext uri="{FF2B5EF4-FFF2-40B4-BE49-F238E27FC236}">
                  <a16:creationId xmlns:a16="http://schemas.microsoft.com/office/drawing/2014/main" id="{801FE3BE-6E06-66B7-9C45-159B264B14BE}"/>
                </a:ext>
              </a:extLst>
            </p:cNvPr>
            <p:cNvSpPr txBox="1"/>
            <p:nvPr/>
          </p:nvSpPr>
          <p:spPr>
            <a:xfrm>
              <a:off x="190500" y="152400"/>
              <a:ext cx="431800" cy="469900"/>
            </a:xfrm>
            <a:prstGeom prst="rect">
              <a:avLst/>
            </a:prstGeom>
          </p:spPr>
          <p:txBody>
            <a:bodyPr lIns="33867" tIns="33867" rIns="33867" bIns="33867" rtlCol="0" anchor="ctr"/>
            <a:lstStyle/>
            <a:p>
              <a:pPr algn="ctr">
                <a:lnSpc>
                  <a:spcPts val="1820"/>
                </a:lnSpc>
              </a:pPr>
              <a:endParaRPr sz="1200"/>
            </a:p>
          </p:txBody>
        </p:sp>
      </p:grpSp>
      <p:sp>
        <p:nvSpPr>
          <p:cNvPr id="15" name="TextBox 13">
            <a:extLst>
              <a:ext uri="{FF2B5EF4-FFF2-40B4-BE49-F238E27FC236}">
                <a16:creationId xmlns:a16="http://schemas.microsoft.com/office/drawing/2014/main" id="{B3EA75EE-773E-B0FF-01D9-0CE90273AC19}"/>
              </a:ext>
            </a:extLst>
          </p:cNvPr>
          <p:cNvSpPr txBox="1"/>
          <p:nvPr/>
        </p:nvSpPr>
        <p:spPr>
          <a:xfrm>
            <a:off x="1239729" y="689299"/>
            <a:ext cx="1273181" cy="192360"/>
          </a:xfrm>
          <a:prstGeom prst="rect">
            <a:avLst/>
          </a:prstGeom>
        </p:spPr>
        <p:txBody>
          <a:bodyPr lIns="0" tIns="0" rIns="0" bIns="0" rtlCol="0" anchor="t">
            <a:spAutoFit/>
          </a:bodyPr>
          <a:lstStyle/>
          <a:p>
            <a:pPr algn="just">
              <a:lnSpc>
                <a:spcPts val="1493"/>
              </a:lnSpc>
              <a:spcBef>
                <a:spcPct val="0"/>
              </a:spcBef>
            </a:pPr>
            <a:r>
              <a:rPr lang="en-US" sz="1400" b="1" dirty="0">
                <a:solidFill>
                  <a:srgbClr val="FFFFFF"/>
                </a:solidFill>
                <a:latin typeface="Bricolage Grotesque Light"/>
                <a:ea typeface="Bricolage Grotesque Light"/>
                <a:cs typeface="Bricolage Grotesque Light"/>
                <a:sym typeface="Bricolage Grotesque Light"/>
              </a:rPr>
              <a:t>25 </a:t>
            </a:r>
            <a:r>
              <a:rPr lang="en-US" sz="1400" b="1" dirty="0" err="1">
                <a:solidFill>
                  <a:srgbClr val="FFFFFF"/>
                </a:solidFill>
                <a:latin typeface="Bricolage Grotesque Light"/>
                <a:ea typeface="Bricolage Grotesque Light"/>
                <a:cs typeface="Bricolage Grotesque Light"/>
                <a:sym typeface="Bricolage Grotesque Light"/>
              </a:rPr>
              <a:t>Febrero</a:t>
            </a:r>
            <a:r>
              <a:rPr lang="en-US" sz="1400" b="1" dirty="0">
                <a:solidFill>
                  <a:srgbClr val="FFFFFF"/>
                </a:solidFill>
                <a:latin typeface="Bricolage Grotesque Light"/>
                <a:ea typeface="Bricolage Grotesque Light"/>
                <a:cs typeface="Bricolage Grotesque Light"/>
                <a:sym typeface="Bricolage Grotesque Light"/>
              </a:rPr>
              <a:t> 2025</a:t>
            </a:r>
          </a:p>
        </p:txBody>
      </p:sp>
      <p:grpSp>
        <p:nvGrpSpPr>
          <p:cNvPr id="16" name="Group 17">
            <a:extLst>
              <a:ext uri="{FF2B5EF4-FFF2-40B4-BE49-F238E27FC236}">
                <a16:creationId xmlns:a16="http://schemas.microsoft.com/office/drawing/2014/main" id="{D6C10538-214A-53B3-E28F-413BF65F574A}"/>
              </a:ext>
            </a:extLst>
          </p:cNvPr>
          <p:cNvGrpSpPr/>
          <p:nvPr/>
        </p:nvGrpSpPr>
        <p:grpSpPr>
          <a:xfrm>
            <a:off x="1088275" y="739898"/>
            <a:ext cx="91161" cy="91161"/>
            <a:chOff x="0" y="0"/>
            <a:chExt cx="812800" cy="812800"/>
          </a:xfrm>
        </p:grpSpPr>
        <p:sp>
          <p:nvSpPr>
            <p:cNvPr id="17" name="Freeform 18">
              <a:extLst>
                <a:ext uri="{FF2B5EF4-FFF2-40B4-BE49-F238E27FC236}">
                  <a16:creationId xmlns:a16="http://schemas.microsoft.com/office/drawing/2014/main" id="{5AB57BF7-BB23-FCEB-6D74-E12E54E9D591}"/>
                </a:ext>
              </a:extLst>
            </p:cNvPr>
            <p:cNvSpPr/>
            <p:nvPr/>
          </p:nvSpPr>
          <p:spPr>
            <a:xfrm>
              <a:off x="0" y="0"/>
              <a:ext cx="812800" cy="812800"/>
            </a:xfrm>
            <a:custGeom>
              <a:avLst/>
              <a:gdLst/>
              <a:ahLst/>
              <a:cxnLst/>
              <a:rect l="l" t="t" r="r" b="b"/>
              <a:pathLst>
                <a:path w="812800" h="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solidFill>
              <a:srgbClr val="FFFFFF"/>
            </a:solidFill>
          </p:spPr>
          <p:txBody>
            <a:bodyPr/>
            <a:lstStyle/>
            <a:p>
              <a:endParaRPr lang="en-US"/>
            </a:p>
          </p:txBody>
        </p:sp>
        <p:sp>
          <p:nvSpPr>
            <p:cNvPr id="18" name="TextBox 19">
              <a:extLst>
                <a:ext uri="{FF2B5EF4-FFF2-40B4-BE49-F238E27FC236}">
                  <a16:creationId xmlns:a16="http://schemas.microsoft.com/office/drawing/2014/main" id="{D98A23B3-F65D-D43E-4C31-28ECBC3A3345}"/>
                </a:ext>
              </a:extLst>
            </p:cNvPr>
            <p:cNvSpPr txBox="1"/>
            <p:nvPr/>
          </p:nvSpPr>
          <p:spPr>
            <a:xfrm>
              <a:off x="76200" y="38100"/>
              <a:ext cx="660400" cy="698500"/>
            </a:xfrm>
            <a:prstGeom prst="rect">
              <a:avLst/>
            </a:prstGeom>
          </p:spPr>
          <p:txBody>
            <a:bodyPr lIns="50800" tIns="50800" rIns="50800" bIns="50800" rtlCol="0" anchor="ctr"/>
            <a:lstStyle/>
            <a:p>
              <a:pPr algn="ctr">
                <a:lnSpc>
                  <a:spcPts val="2355"/>
                </a:lnSpc>
              </a:pPr>
              <a:endParaRPr/>
            </a:p>
          </p:txBody>
        </p:sp>
      </p:grpSp>
      <p:sp>
        <p:nvSpPr>
          <p:cNvPr id="6" name="CuadroTexto 5">
            <a:extLst>
              <a:ext uri="{FF2B5EF4-FFF2-40B4-BE49-F238E27FC236}">
                <a16:creationId xmlns:a16="http://schemas.microsoft.com/office/drawing/2014/main" id="{92C6CA50-BBA0-A352-6419-404822AE707F}"/>
              </a:ext>
            </a:extLst>
          </p:cNvPr>
          <p:cNvSpPr txBox="1"/>
          <p:nvPr/>
        </p:nvSpPr>
        <p:spPr>
          <a:xfrm>
            <a:off x="1133856" y="1404758"/>
            <a:ext cx="10275438" cy="1446550"/>
          </a:xfrm>
          <a:prstGeom prst="rect">
            <a:avLst/>
          </a:prstGeom>
          <a:noFill/>
        </p:spPr>
        <p:txBody>
          <a:bodyPr wrap="square" rtlCol="0">
            <a:spAutoFit/>
          </a:bodyPr>
          <a:lstStyle/>
          <a:p>
            <a:r>
              <a:rPr lang="en-US" sz="4400" b="1" dirty="0">
                <a:solidFill>
                  <a:schemeClr val="bg1"/>
                </a:solidFill>
                <a:ea typeface="Bricolage Grotesque Bold"/>
                <a:cs typeface="Bricolage Grotesque Bold"/>
                <a:sym typeface="Bricolage Grotesque Bold"/>
              </a:rPr>
              <a:t>Reducing the Burden of Preeclampsia</a:t>
            </a:r>
          </a:p>
          <a:p>
            <a:r>
              <a:rPr lang="en-US" sz="4400" b="1" dirty="0">
                <a:solidFill>
                  <a:schemeClr val="bg1"/>
                </a:solidFill>
                <a:ea typeface="Bricolage Grotesque Bold"/>
                <a:cs typeface="Bricolage Grotesque Bold"/>
                <a:sym typeface="Bricolage Grotesque Bold"/>
              </a:rPr>
              <a:t>Gates Foundation</a:t>
            </a:r>
          </a:p>
        </p:txBody>
      </p:sp>
      <p:sp>
        <p:nvSpPr>
          <p:cNvPr id="8" name="CuadroTexto 7">
            <a:extLst>
              <a:ext uri="{FF2B5EF4-FFF2-40B4-BE49-F238E27FC236}">
                <a16:creationId xmlns:a16="http://schemas.microsoft.com/office/drawing/2014/main" id="{C4AF268B-459D-DDE2-1438-BDBC1B7D906E}"/>
              </a:ext>
            </a:extLst>
          </p:cNvPr>
          <p:cNvSpPr txBox="1"/>
          <p:nvPr/>
        </p:nvSpPr>
        <p:spPr>
          <a:xfrm>
            <a:off x="1096822" y="5277614"/>
            <a:ext cx="8485506" cy="584775"/>
          </a:xfrm>
          <a:prstGeom prst="rect">
            <a:avLst/>
          </a:prstGeom>
          <a:noFill/>
        </p:spPr>
        <p:txBody>
          <a:bodyPr wrap="square" rtlCol="0">
            <a:spAutoFit/>
          </a:bodyPr>
          <a:lstStyle/>
          <a:p>
            <a:r>
              <a:rPr lang="es-PE" sz="1600" b="1" dirty="0">
                <a:solidFill>
                  <a:schemeClr val="bg1"/>
                </a:solidFill>
              </a:rPr>
              <a:t>Programa de Salud Materno Infantil</a:t>
            </a:r>
          </a:p>
          <a:p>
            <a:r>
              <a:rPr lang="es-PE" sz="1600" b="1" dirty="0">
                <a:solidFill>
                  <a:schemeClr val="bg1"/>
                </a:solidFill>
              </a:rPr>
              <a:t>Resumen de Oportunidad e Ideas de Proyecto</a:t>
            </a:r>
          </a:p>
        </p:txBody>
      </p:sp>
    </p:spTree>
    <p:extLst>
      <p:ext uri="{BB962C8B-B14F-4D97-AF65-F5344CB8AC3E}">
        <p14:creationId xmlns:p14="http://schemas.microsoft.com/office/powerpoint/2010/main" val="294940066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a:extLst>
              <a:ext uri="{FF2B5EF4-FFF2-40B4-BE49-F238E27FC236}">
                <a16:creationId xmlns:a16="http://schemas.microsoft.com/office/drawing/2014/main" id="{8B67606C-C171-655D-7D25-4BB5DEAD918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3247" y="-38100"/>
            <a:ext cx="12327466" cy="6934200"/>
          </a:xfrm>
          <a:prstGeom prst="rect">
            <a:avLst/>
          </a:prstGeom>
        </p:spPr>
      </p:pic>
    </p:spTree>
    <p:extLst>
      <p:ext uri="{BB962C8B-B14F-4D97-AF65-F5344CB8AC3E}">
        <p14:creationId xmlns:p14="http://schemas.microsoft.com/office/powerpoint/2010/main" val="96148958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2" name="Imagen 31">
            <a:extLst>
              <a:ext uri="{FF2B5EF4-FFF2-40B4-BE49-F238E27FC236}">
                <a16:creationId xmlns:a16="http://schemas.microsoft.com/office/drawing/2014/main" id="{58B45A7B-7A6A-3DCC-E08B-B0B3853C9714}"/>
              </a:ext>
            </a:extLst>
          </p:cNvPr>
          <p:cNvPicPr>
            <a:picLocks noChangeAspect="1"/>
          </p:cNvPicPr>
          <p:nvPr/>
        </p:nvPicPr>
        <p:blipFill>
          <a:blip r:embed="rId2"/>
          <a:stretch>
            <a:fillRect/>
          </a:stretch>
        </p:blipFill>
        <p:spPr>
          <a:xfrm>
            <a:off x="1019644" y="573496"/>
            <a:ext cx="865257" cy="473738"/>
          </a:xfrm>
          <a:prstGeom prst="rect">
            <a:avLst/>
          </a:prstGeom>
        </p:spPr>
      </p:pic>
      <p:sp>
        <p:nvSpPr>
          <p:cNvPr id="7" name="CuadroTexto 6">
            <a:extLst>
              <a:ext uri="{FF2B5EF4-FFF2-40B4-BE49-F238E27FC236}">
                <a16:creationId xmlns:a16="http://schemas.microsoft.com/office/drawing/2014/main" id="{D62E8A86-73AF-90A7-2D6C-307FD9A04DDC}"/>
              </a:ext>
            </a:extLst>
          </p:cNvPr>
          <p:cNvSpPr txBox="1"/>
          <p:nvPr/>
        </p:nvSpPr>
        <p:spPr>
          <a:xfrm>
            <a:off x="1019644" y="1196618"/>
            <a:ext cx="10138410" cy="5078313"/>
          </a:xfrm>
          <a:prstGeom prst="rect">
            <a:avLst/>
          </a:prstGeom>
          <a:noFill/>
        </p:spPr>
        <p:txBody>
          <a:bodyPr wrap="square">
            <a:spAutoFit/>
          </a:bodyPr>
          <a:lstStyle/>
          <a:p>
            <a:pPr marL="342900" indent="-342900" algn="just">
              <a:buAutoNum type="arabicPeriod"/>
            </a:pPr>
            <a:r>
              <a:rPr lang="es-MX" b="1" dirty="0"/>
              <a:t>Convocatoria:</a:t>
            </a:r>
            <a:r>
              <a:rPr lang="es-MX" dirty="0"/>
              <a:t> </a:t>
            </a:r>
          </a:p>
          <a:p>
            <a:pPr marL="285750" indent="-285750" algn="just">
              <a:buFontTx/>
              <a:buChar char="-"/>
            </a:pPr>
            <a:r>
              <a:rPr lang="es-MX" dirty="0"/>
              <a:t>Grand </a:t>
            </a:r>
            <a:r>
              <a:rPr lang="es-MX" dirty="0" err="1"/>
              <a:t>Challenges</a:t>
            </a:r>
            <a:r>
              <a:rPr lang="es-MX" dirty="0"/>
              <a:t> - </a:t>
            </a:r>
            <a:r>
              <a:rPr lang="es-MX" dirty="0" err="1"/>
              <a:t>Reducing</a:t>
            </a:r>
            <a:r>
              <a:rPr lang="es-MX" dirty="0"/>
              <a:t> </a:t>
            </a:r>
            <a:r>
              <a:rPr lang="es-MX" dirty="0" err="1"/>
              <a:t>the</a:t>
            </a:r>
            <a:r>
              <a:rPr lang="es-MX" dirty="0"/>
              <a:t> </a:t>
            </a:r>
            <a:r>
              <a:rPr lang="es-MX" dirty="0" err="1"/>
              <a:t>Burden</a:t>
            </a:r>
            <a:r>
              <a:rPr lang="es-MX" dirty="0"/>
              <a:t> of Preeclampsia</a:t>
            </a:r>
          </a:p>
          <a:p>
            <a:pPr algn="just"/>
            <a:r>
              <a:rPr lang="es-MX" b="1" dirty="0"/>
              <a:t>2. Objetivo:</a:t>
            </a:r>
            <a:r>
              <a:rPr lang="es-MX" dirty="0"/>
              <a:t> </a:t>
            </a:r>
          </a:p>
          <a:p>
            <a:pPr marL="285750" indent="-285750" algn="just">
              <a:buFontTx/>
              <a:buChar char="-"/>
            </a:pPr>
            <a:r>
              <a:rPr lang="es-MX" dirty="0"/>
              <a:t>Esta convocatoria busca financiar soluciones innovadoras para reducir la carga de la preeclampsia en países de ingresos bajos y medianos, mediante estrategias de prevención, diagnóstico temprano y manejo efectivo de la enfermedad.</a:t>
            </a:r>
          </a:p>
          <a:p>
            <a:pPr algn="just"/>
            <a:r>
              <a:rPr lang="es-MX" b="1" dirty="0"/>
              <a:t>3. Criterios de Elegibilidad:</a:t>
            </a:r>
          </a:p>
          <a:p>
            <a:pPr algn="just"/>
            <a:r>
              <a:rPr lang="es-MX" dirty="0"/>
              <a:t>- Organizaciones sin fines de lucro, empresas privadas, instituciones académicas, agencias gubernamentales y organizaciones internacionales.</a:t>
            </a:r>
          </a:p>
          <a:p>
            <a:pPr algn="just"/>
            <a:r>
              <a:rPr lang="es-MX" dirty="0"/>
              <a:t>- Especial interés en propuestas lideradas por mujeres o instituciones en países de ingresos bajos y medianos.</a:t>
            </a:r>
          </a:p>
          <a:p>
            <a:pPr algn="just"/>
            <a:r>
              <a:rPr lang="es-MX" dirty="0"/>
              <a:t>- Enfoque en soluciones escalables, accesibles y basadas en evidencia.</a:t>
            </a:r>
          </a:p>
          <a:p>
            <a:pPr algn="just"/>
            <a:endParaRPr lang="es-MX" dirty="0"/>
          </a:p>
          <a:p>
            <a:pPr algn="just"/>
            <a:r>
              <a:rPr lang="es-MX" b="1" dirty="0"/>
              <a:t>4. Monto y Duración del Financiamiento:</a:t>
            </a:r>
          </a:p>
          <a:p>
            <a:pPr algn="just"/>
            <a:r>
              <a:rPr lang="es-MX" dirty="0"/>
              <a:t>- Financiamiento de hasta </a:t>
            </a:r>
            <a:r>
              <a:rPr lang="es-MX" b="1" dirty="0"/>
              <a:t>500,000 USD</a:t>
            </a:r>
            <a:r>
              <a:rPr lang="es-MX" dirty="0"/>
              <a:t> por proyecto.</a:t>
            </a:r>
          </a:p>
          <a:p>
            <a:pPr algn="just"/>
            <a:r>
              <a:rPr lang="es-MX" dirty="0"/>
              <a:t>- Plazo de hasta </a:t>
            </a:r>
            <a:r>
              <a:rPr lang="es-MX" b="1" dirty="0"/>
              <a:t>2 años</a:t>
            </a:r>
            <a:r>
              <a:rPr lang="es-MX" dirty="0"/>
              <a:t>.</a:t>
            </a:r>
          </a:p>
          <a:p>
            <a:pPr algn="just"/>
            <a:r>
              <a:rPr lang="es-MX" dirty="0"/>
              <a:t>- Costos indirectos incluidos según las políticas de la Fundación Gates.</a:t>
            </a:r>
          </a:p>
          <a:p>
            <a:pPr marL="285750" indent="-285750" algn="just">
              <a:buFontTx/>
              <a:buChar char="-"/>
            </a:pPr>
            <a:endParaRPr lang="es-MX" dirty="0"/>
          </a:p>
        </p:txBody>
      </p:sp>
      <p:sp>
        <p:nvSpPr>
          <p:cNvPr id="2" name="Rectángulo 1"/>
          <p:cNvSpPr/>
          <p:nvPr/>
        </p:nvSpPr>
        <p:spPr>
          <a:xfrm>
            <a:off x="2080846" y="487199"/>
            <a:ext cx="9193706" cy="369332"/>
          </a:xfrm>
          <a:prstGeom prst="rect">
            <a:avLst/>
          </a:prstGeom>
        </p:spPr>
        <p:txBody>
          <a:bodyPr wrap="square">
            <a:spAutoFit/>
          </a:bodyPr>
          <a:lstStyle/>
          <a:p>
            <a:pPr algn="just"/>
            <a:r>
              <a:rPr lang="es-MX" b="1" dirty="0"/>
              <a:t>Reduciendo la Carga de la Preeclampsia - Resumen de Oportunidad de Financiamiento</a:t>
            </a:r>
            <a:endParaRPr lang="es-MX"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2B85439-DC00-1D83-1F36-018C752656B6}"/>
            </a:ext>
          </a:extLst>
        </p:cNvPr>
        <p:cNvGrpSpPr/>
        <p:nvPr/>
      </p:nvGrpSpPr>
      <p:grpSpPr>
        <a:xfrm>
          <a:off x="0" y="0"/>
          <a:ext cx="0" cy="0"/>
          <a:chOff x="0" y="0"/>
          <a:chExt cx="0" cy="0"/>
        </a:xfrm>
      </p:grpSpPr>
      <p:pic>
        <p:nvPicPr>
          <p:cNvPr id="32" name="Imagen 31">
            <a:extLst>
              <a:ext uri="{FF2B5EF4-FFF2-40B4-BE49-F238E27FC236}">
                <a16:creationId xmlns:a16="http://schemas.microsoft.com/office/drawing/2014/main" id="{13DE46C5-EEF5-4F37-3911-15689B2C5676}"/>
              </a:ext>
            </a:extLst>
          </p:cNvPr>
          <p:cNvPicPr>
            <a:picLocks noChangeAspect="1"/>
          </p:cNvPicPr>
          <p:nvPr/>
        </p:nvPicPr>
        <p:blipFill>
          <a:blip r:embed="rId2"/>
          <a:stretch>
            <a:fillRect/>
          </a:stretch>
        </p:blipFill>
        <p:spPr>
          <a:xfrm>
            <a:off x="1019644" y="573496"/>
            <a:ext cx="865257" cy="473738"/>
          </a:xfrm>
          <a:prstGeom prst="rect">
            <a:avLst/>
          </a:prstGeom>
        </p:spPr>
      </p:pic>
      <p:sp>
        <p:nvSpPr>
          <p:cNvPr id="4" name="CuadroTexto 3">
            <a:extLst>
              <a:ext uri="{FF2B5EF4-FFF2-40B4-BE49-F238E27FC236}">
                <a16:creationId xmlns:a16="http://schemas.microsoft.com/office/drawing/2014/main" id="{56C0B15A-8C5E-A374-8559-1EDC9F5F8D93}"/>
              </a:ext>
            </a:extLst>
          </p:cNvPr>
          <p:cNvSpPr txBox="1"/>
          <p:nvPr/>
        </p:nvSpPr>
        <p:spPr>
          <a:xfrm>
            <a:off x="907407" y="1378525"/>
            <a:ext cx="10325369" cy="3970318"/>
          </a:xfrm>
          <a:prstGeom prst="rect">
            <a:avLst/>
          </a:prstGeom>
          <a:noFill/>
        </p:spPr>
        <p:txBody>
          <a:bodyPr wrap="square" lIns="91440" tIns="45720" rIns="91440" bIns="45720" anchor="t">
            <a:spAutoFit/>
          </a:bodyPr>
          <a:lstStyle/>
          <a:p>
            <a:pPr algn="just"/>
            <a:r>
              <a:rPr lang="es-MX" b="1" dirty="0"/>
              <a:t>Plazos Importantes:</a:t>
            </a:r>
            <a:endParaRPr lang="es-MX" dirty="0"/>
          </a:p>
          <a:p>
            <a:pPr algn="just">
              <a:buFont typeface="Arial" panose="020B0604020202020204" pitchFamily="34" charset="0"/>
              <a:buChar char="•"/>
            </a:pPr>
            <a:r>
              <a:rPr lang="es-MX" b="1" dirty="0"/>
              <a:t>Fecha límite de postulación:</a:t>
            </a:r>
            <a:r>
              <a:rPr lang="es-MX" dirty="0"/>
              <a:t> </a:t>
            </a:r>
            <a:r>
              <a:rPr lang="en-US" b="0" i="0" dirty="0">
                <a:solidFill>
                  <a:srgbClr val="1E1E1E"/>
                </a:solidFill>
                <a:effectLst/>
                <a:latin typeface="Noto Sans"/>
                <a:ea typeface="Noto Sans"/>
                <a:cs typeface="Noto Sans"/>
              </a:rPr>
              <a:t>Mar 25, 2025, 11:30 am PDT</a:t>
            </a:r>
            <a:r>
              <a:rPr lang="es-MX" b="0" i="0" dirty="0">
                <a:solidFill>
                  <a:srgbClr val="1E1E1E"/>
                </a:solidFill>
                <a:effectLst/>
                <a:latin typeface="Noto Sans"/>
                <a:ea typeface="Noto Sans"/>
                <a:cs typeface="Noto Sans"/>
              </a:rPr>
              <a:t> </a:t>
            </a:r>
            <a:r>
              <a:rPr lang="es-MX" b="0" i="0" dirty="0">
                <a:solidFill>
                  <a:srgbClr val="1E1E1E"/>
                </a:solidFill>
                <a:effectLst/>
                <a:latin typeface="Noto Sans"/>
                <a:ea typeface="Noto Sans"/>
                <a:cs typeface="Noto Sans"/>
                <a:sym typeface="Wingdings" panose="05000000000000000000" pitchFamily="2" charset="2"/>
              </a:rPr>
              <a:t> Mar 25, 2025, 2:30 PM Perú</a:t>
            </a:r>
            <a:endParaRPr lang="es-MX" dirty="0">
              <a:latin typeface="Noto Sans"/>
              <a:ea typeface="Noto Sans"/>
              <a:cs typeface="Noto Sans"/>
            </a:endParaRPr>
          </a:p>
          <a:p>
            <a:pPr algn="just">
              <a:buFont typeface="Arial" panose="020B0604020202020204" pitchFamily="34" charset="0"/>
              <a:buChar char="•"/>
            </a:pPr>
            <a:endParaRPr lang="es-MX" dirty="0">
              <a:solidFill>
                <a:srgbClr val="1E1E1E"/>
              </a:solidFill>
              <a:latin typeface="Noto Sans"/>
              <a:ea typeface="Noto Sans"/>
              <a:cs typeface="Noto Sans"/>
            </a:endParaRPr>
          </a:p>
          <a:p>
            <a:pPr algn="just"/>
            <a:r>
              <a:rPr lang="es-MX" b="1" dirty="0"/>
              <a:t>Impacto Esperado:</a:t>
            </a:r>
            <a:endParaRPr lang="es-MX" dirty="0"/>
          </a:p>
          <a:p>
            <a:pPr algn="just">
              <a:buFont typeface="Arial" panose="020B0604020202020204" pitchFamily="34" charset="0"/>
              <a:buChar char="•"/>
            </a:pPr>
            <a:r>
              <a:rPr lang="es-MX" dirty="0">
                <a:ln>
                  <a:solidFill>
                    <a:srgbClr val="FF0000"/>
                  </a:solidFill>
                </a:ln>
              </a:rPr>
              <a:t>Reducción de la morbilidad y mortalidad materna y neonatal.</a:t>
            </a:r>
          </a:p>
          <a:p>
            <a:pPr algn="just">
              <a:buFont typeface="Arial" panose="020B0604020202020204" pitchFamily="34" charset="0"/>
              <a:buChar char="•"/>
            </a:pPr>
            <a:r>
              <a:rPr lang="es-MX" dirty="0"/>
              <a:t>Desarrollo de herramientas asequibles para la prevención y el diagnóstico en comunidades vulnerables.</a:t>
            </a:r>
          </a:p>
          <a:p>
            <a:pPr algn="just">
              <a:buFont typeface="Arial" panose="020B0604020202020204" pitchFamily="34" charset="0"/>
              <a:buChar char="•"/>
            </a:pPr>
            <a:r>
              <a:rPr lang="es-MX" dirty="0">
                <a:ln>
                  <a:solidFill>
                    <a:srgbClr val="FF0000"/>
                  </a:solidFill>
                </a:ln>
              </a:rPr>
              <a:t>Fortalecimiento de la capacidad de los sistemas de salud en el manejo de la enfermedad.</a:t>
            </a:r>
          </a:p>
          <a:p>
            <a:pPr algn="just"/>
            <a:endParaRPr lang="es-MX" dirty="0">
              <a:ea typeface="Calibri" panose="020F0502020204030204"/>
              <a:cs typeface="Calibri" panose="020F0502020204030204"/>
            </a:endParaRPr>
          </a:p>
          <a:p>
            <a:pPr algn="just"/>
            <a:r>
              <a:rPr lang="es-MX" b="1" dirty="0"/>
              <a:t>Exclusiones:</a:t>
            </a:r>
          </a:p>
          <a:p>
            <a:pPr algn="just"/>
            <a:endParaRPr lang="es-MX" dirty="0"/>
          </a:p>
          <a:p>
            <a:pPr algn="just">
              <a:buFont typeface="Arial" panose="020B0604020202020204" pitchFamily="34" charset="0"/>
              <a:buChar char="•"/>
            </a:pPr>
            <a:r>
              <a:rPr lang="es-MX" dirty="0"/>
              <a:t>Investigación básica sin aplicación clara a la prevención o tratamiento de la preeclampsia.</a:t>
            </a:r>
          </a:p>
          <a:p>
            <a:pPr algn="just">
              <a:buFont typeface="Arial" panose="020B0604020202020204" pitchFamily="34" charset="0"/>
              <a:buChar char="•"/>
            </a:pPr>
            <a:r>
              <a:rPr lang="es-MX" dirty="0"/>
              <a:t>Propuestas centradas en implementación de sistemas de salud o determinantes sociales de la salud.</a:t>
            </a:r>
          </a:p>
          <a:p>
            <a:pPr algn="just">
              <a:buFont typeface="Arial" panose="020B0604020202020204" pitchFamily="34" charset="0"/>
              <a:buChar char="•"/>
            </a:pPr>
            <a:r>
              <a:rPr lang="es-MX" dirty="0"/>
              <a:t>Enfoques sin viabilidad de escalabilidad en entornos con recursos limitados.</a:t>
            </a:r>
          </a:p>
          <a:p>
            <a:pPr algn="just">
              <a:buFont typeface="Arial" panose="020B0604020202020204" pitchFamily="34" charset="0"/>
              <a:buChar char="•"/>
            </a:pPr>
            <a:r>
              <a:rPr lang="es-MX" dirty="0"/>
              <a:t>Estrategias con riesgos de seguridad inaceptables o que interfieran con prácticas beneficiosas.</a:t>
            </a:r>
          </a:p>
        </p:txBody>
      </p:sp>
    </p:spTree>
    <p:extLst>
      <p:ext uri="{BB962C8B-B14F-4D97-AF65-F5344CB8AC3E}">
        <p14:creationId xmlns:p14="http://schemas.microsoft.com/office/powerpoint/2010/main" val="400041639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a:extLst>
              <a:ext uri="{FF2B5EF4-FFF2-40B4-BE49-F238E27FC236}">
                <a16:creationId xmlns:a16="http://schemas.microsoft.com/office/drawing/2014/main" id="{29D57481-EB90-4B57-1183-5C706CAAC990}"/>
              </a:ext>
            </a:extLst>
          </p:cNvPr>
          <p:cNvPicPr>
            <a:picLocks noChangeAspect="1"/>
          </p:cNvPicPr>
          <p:nvPr/>
        </p:nvPicPr>
        <p:blipFill>
          <a:blip r:embed="rId2"/>
          <a:stretch>
            <a:fillRect/>
          </a:stretch>
        </p:blipFill>
        <p:spPr>
          <a:xfrm>
            <a:off x="1019644" y="573496"/>
            <a:ext cx="865257" cy="473738"/>
          </a:xfrm>
          <a:prstGeom prst="rect">
            <a:avLst/>
          </a:prstGeom>
        </p:spPr>
      </p:pic>
      <p:sp>
        <p:nvSpPr>
          <p:cNvPr id="5" name="CuadroTexto 4">
            <a:extLst>
              <a:ext uri="{FF2B5EF4-FFF2-40B4-BE49-F238E27FC236}">
                <a16:creationId xmlns:a16="http://schemas.microsoft.com/office/drawing/2014/main" id="{0ECAAAFF-066D-6978-533D-7FA2401659FE}"/>
              </a:ext>
            </a:extLst>
          </p:cNvPr>
          <p:cNvSpPr txBox="1"/>
          <p:nvPr/>
        </p:nvSpPr>
        <p:spPr>
          <a:xfrm>
            <a:off x="850176" y="1478231"/>
            <a:ext cx="10138410" cy="3139321"/>
          </a:xfrm>
          <a:prstGeom prst="rect">
            <a:avLst/>
          </a:prstGeom>
          <a:noFill/>
        </p:spPr>
        <p:txBody>
          <a:bodyPr wrap="square">
            <a:spAutoFit/>
          </a:bodyPr>
          <a:lstStyle/>
          <a:p>
            <a:pPr algn="just"/>
            <a:r>
              <a:rPr lang="es-MX" b="1" dirty="0"/>
              <a:t>Áreas de Enfoque:</a:t>
            </a:r>
          </a:p>
          <a:p>
            <a:pPr algn="just"/>
            <a:endParaRPr lang="es-MX" dirty="0"/>
          </a:p>
          <a:p>
            <a:pPr algn="just">
              <a:buFont typeface="+mj-lt"/>
              <a:buAutoNum type="arabicPeriod"/>
            </a:pPr>
            <a:r>
              <a:rPr lang="es-MX" b="1" dirty="0"/>
              <a:t>Prevención:</a:t>
            </a:r>
            <a:r>
              <a:rPr lang="es-MX" dirty="0"/>
              <a:t> Estrategias innovadoras para reducir la incidencia de preeclampsia, incluyendo enfoques nutricionales, farmacológicos y de estilo de vida.</a:t>
            </a:r>
          </a:p>
          <a:p>
            <a:pPr algn="just">
              <a:buFont typeface="+mj-lt"/>
              <a:buAutoNum type="arabicPeriod"/>
            </a:pPr>
            <a:r>
              <a:rPr lang="es-MX" b="1" dirty="0"/>
              <a:t>Detección Temprana:</a:t>
            </a:r>
            <a:r>
              <a:rPr lang="es-MX" dirty="0"/>
              <a:t> Biomarcadores, pruebas diagnósticas y tecnologías de punto de atención que permitan predecir y diagnosticar preeclampsia antes de la aparición de síntomas graves.</a:t>
            </a:r>
          </a:p>
          <a:p>
            <a:pPr algn="just">
              <a:buFont typeface="+mj-lt"/>
              <a:buAutoNum type="arabicPeriod"/>
            </a:pPr>
            <a:r>
              <a:rPr lang="es-MX" b="1" dirty="0">
                <a:ln>
                  <a:solidFill>
                    <a:srgbClr val="FF0000"/>
                  </a:solidFill>
                </a:ln>
              </a:rPr>
              <a:t>Manejo y Tratamiento:</a:t>
            </a:r>
            <a:r>
              <a:rPr lang="es-MX" dirty="0">
                <a:ln>
                  <a:solidFill>
                    <a:srgbClr val="FF0000"/>
                  </a:solidFill>
                </a:ln>
              </a:rPr>
              <a:t> </a:t>
            </a:r>
            <a:r>
              <a:rPr lang="es-MX" dirty="0">
                <a:ln>
                  <a:solidFill>
                    <a:schemeClr val="tx1"/>
                  </a:solidFill>
                </a:ln>
                <a:solidFill>
                  <a:sysClr val="windowText" lastClr="000000"/>
                </a:solidFill>
              </a:rPr>
              <a:t>Nuevos candidatos terapéuticos, fármacos propuestos </a:t>
            </a:r>
            <a:r>
              <a:rPr lang="es-MX" dirty="0">
                <a:ln>
                  <a:solidFill>
                    <a:srgbClr val="FF0000"/>
                  </a:solidFill>
                </a:ln>
              </a:rPr>
              <a:t>y estrategias complementarias a la aspirina en baja dosis para mitigar la progresión de la enfermedad y sus complicaciones cardiovasculares y metabólicas.</a:t>
            </a:r>
          </a:p>
          <a:p>
            <a:pPr algn="just">
              <a:buFont typeface="+mj-lt"/>
              <a:buAutoNum type="arabicPeriod"/>
            </a:pPr>
            <a:r>
              <a:rPr lang="es-MX" b="1" dirty="0"/>
              <a:t>Comprensión de la Patofisiología:</a:t>
            </a:r>
            <a:r>
              <a:rPr lang="es-MX" dirty="0"/>
              <a:t> Investigación sobre los mecanismos biológicos subyacentes y la heterogeneidad de la enfermedad para diseñar intervenciones más efectivas y personalizadas.</a:t>
            </a:r>
          </a:p>
        </p:txBody>
      </p:sp>
    </p:spTree>
    <p:extLst>
      <p:ext uri="{BB962C8B-B14F-4D97-AF65-F5344CB8AC3E}">
        <p14:creationId xmlns:p14="http://schemas.microsoft.com/office/powerpoint/2010/main" val="83674696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38C582E-DF7A-700F-3C32-12C92EDBC466}"/>
            </a:ext>
          </a:extLst>
        </p:cNvPr>
        <p:cNvGrpSpPr/>
        <p:nvPr/>
      </p:nvGrpSpPr>
      <p:grpSpPr>
        <a:xfrm>
          <a:off x="0" y="0"/>
          <a:ext cx="0" cy="0"/>
          <a:chOff x="0" y="0"/>
          <a:chExt cx="0" cy="0"/>
        </a:xfrm>
      </p:grpSpPr>
      <p:pic>
        <p:nvPicPr>
          <p:cNvPr id="4" name="Imagen 3">
            <a:extLst>
              <a:ext uri="{FF2B5EF4-FFF2-40B4-BE49-F238E27FC236}">
                <a16:creationId xmlns:a16="http://schemas.microsoft.com/office/drawing/2014/main" id="{E27EE26D-888D-7B64-130C-C3ACA7D6A4A6}"/>
              </a:ext>
            </a:extLst>
          </p:cNvPr>
          <p:cNvPicPr>
            <a:picLocks noChangeAspect="1"/>
          </p:cNvPicPr>
          <p:nvPr/>
        </p:nvPicPr>
        <p:blipFill>
          <a:blip r:embed="rId2"/>
          <a:stretch>
            <a:fillRect/>
          </a:stretch>
        </p:blipFill>
        <p:spPr>
          <a:xfrm>
            <a:off x="1019644" y="573496"/>
            <a:ext cx="865257" cy="473738"/>
          </a:xfrm>
          <a:prstGeom prst="rect">
            <a:avLst/>
          </a:prstGeom>
        </p:spPr>
      </p:pic>
      <p:graphicFrame>
        <p:nvGraphicFramePr>
          <p:cNvPr id="6" name="Tabla 5">
            <a:extLst>
              <a:ext uri="{FF2B5EF4-FFF2-40B4-BE49-F238E27FC236}">
                <a16:creationId xmlns:a16="http://schemas.microsoft.com/office/drawing/2014/main" id="{07602780-8B19-30E8-5C89-92EE7E3A5458}"/>
              </a:ext>
            </a:extLst>
          </p:cNvPr>
          <p:cNvGraphicFramePr>
            <a:graphicFrameLocks noGrp="1"/>
          </p:cNvGraphicFramePr>
          <p:nvPr>
            <p:extLst>
              <p:ext uri="{D42A27DB-BD31-4B8C-83A1-F6EECF244321}">
                <p14:modId xmlns:p14="http://schemas.microsoft.com/office/powerpoint/2010/main" val="2463074327"/>
              </p:ext>
            </p:extLst>
          </p:nvPr>
        </p:nvGraphicFramePr>
        <p:xfrm>
          <a:off x="483577" y="1131535"/>
          <a:ext cx="11486922" cy="3695442"/>
        </p:xfrm>
        <a:graphic>
          <a:graphicData uri="http://schemas.openxmlformats.org/drawingml/2006/table">
            <a:tbl>
              <a:tblPr firstRow="1" bandRow="1">
                <a:tableStyleId>{5C22544A-7EE6-4342-B048-85BDC9FD1C3A}</a:tableStyleId>
              </a:tblPr>
              <a:tblGrid>
                <a:gridCol w="5743461">
                  <a:extLst>
                    <a:ext uri="{9D8B030D-6E8A-4147-A177-3AD203B41FA5}">
                      <a16:colId xmlns:a16="http://schemas.microsoft.com/office/drawing/2014/main" val="1971933088"/>
                    </a:ext>
                  </a:extLst>
                </a:gridCol>
                <a:gridCol w="5743461">
                  <a:extLst>
                    <a:ext uri="{9D8B030D-6E8A-4147-A177-3AD203B41FA5}">
                      <a16:colId xmlns:a16="http://schemas.microsoft.com/office/drawing/2014/main" val="2604467034"/>
                    </a:ext>
                  </a:extLst>
                </a:gridCol>
              </a:tblGrid>
              <a:tr h="598153">
                <a:tc>
                  <a:txBody>
                    <a:bodyPr/>
                    <a:lstStyle/>
                    <a:p>
                      <a:r>
                        <a:rPr lang="es-MX" dirty="0"/>
                        <a:t>Opciones</a:t>
                      </a:r>
                      <a:r>
                        <a:rPr lang="es-MX" baseline="0" dirty="0"/>
                        <a:t> de </a:t>
                      </a:r>
                      <a:r>
                        <a:rPr lang="es-MX" dirty="0"/>
                        <a:t>la Propuesta</a:t>
                      </a:r>
                      <a:endParaRPr lang="en-US" dirty="0"/>
                    </a:p>
                  </a:txBody>
                  <a:tcPr/>
                </a:tc>
                <a:tc>
                  <a:txBody>
                    <a:bodyPr/>
                    <a:lstStyle/>
                    <a:p>
                      <a:endParaRPr lang="en-US" dirty="0"/>
                    </a:p>
                  </a:txBody>
                  <a:tcPr/>
                </a:tc>
                <a:extLst>
                  <a:ext uri="{0D108BD9-81ED-4DB2-BD59-A6C34878D82A}">
                    <a16:rowId xmlns:a16="http://schemas.microsoft.com/office/drawing/2014/main" val="4268786641"/>
                  </a:ext>
                </a:extLst>
              </a:tr>
              <a:tr h="3097289">
                <a:tc>
                  <a:txBody>
                    <a:bodyPr/>
                    <a:lstStyle/>
                    <a:p>
                      <a:endParaRPr lang="es-MX" sz="1600" b="1" dirty="0"/>
                    </a:p>
                    <a:p>
                      <a:endParaRPr lang="es-MX" sz="1600" b="1" dirty="0"/>
                    </a:p>
                    <a:p>
                      <a:r>
                        <a:rPr lang="es-MX" sz="1600" b="1" dirty="0"/>
                        <a:t>Intervenciones preventivas y terapéuticas</a:t>
                      </a:r>
                      <a:r>
                        <a:rPr lang="es-MX" sz="1600" dirty="0"/>
                        <a:t>.</a:t>
                      </a:r>
                    </a:p>
                    <a:p>
                      <a:r>
                        <a:rPr lang="es-MX" sz="1600" dirty="0"/>
                        <a:t>Buscamos nuevos enfoques para objetivos conocidos o nuevos objetivos para reducir la incidencia y la gravedad de la preeclampsia, mitigar la progresión de la enfermedad y prevenir las complicaciones cardiovasculares y metabólicas que a menudo la siguen.</a:t>
                      </a:r>
                      <a:endParaRPr lang="en-US" sz="1600" dirty="0"/>
                    </a:p>
                  </a:txBody>
                  <a:tcPr/>
                </a:tc>
                <a:tc>
                  <a:txBody>
                    <a:bodyPr/>
                    <a:lstStyle/>
                    <a:p>
                      <a:pPr algn="just"/>
                      <a:r>
                        <a:rPr lang="es-MX" sz="1200" dirty="0"/>
                        <a:t>- </a:t>
                      </a:r>
                      <a:r>
                        <a:rPr lang="es-MX" sz="1400" dirty="0"/>
                        <a:t>Aprovechar las innovaciones en salud móvil, sensores portátiles o algoritmos clínicos simples para identificar a las mujeres en riesgo antes de que los síntomas se agraven</a:t>
                      </a:r>
                    </a:p>
                    <a:p>
                      <a:pPr algn="just"/>
                      <a:r>
                        <a:rPr lang="es-MX" sz="1400" dirty="0">
                          <a:solidFill>
                            <a:srgbClr val="FF0000"/>
                          </a:solidFill>
                        </a:rPr>
                        <a:t>- Identificar intervenciones preventivas sinérgicas o aditivas a la aspirina en dosis bajas, como enfoques nutricionales, farmacológicos o relacionados con el estilo de vida para reducir la incidencia o la gravedad de la preeclampsia</a:t>
                      </a:r>
                    </a:p>
                    <a:p>
                      <a:pPr algn="just"/>
                      <a:r>
                        <a:rPr lang="es-MX" sz="1400" dirty="0"/>
                        <a:t>- Identifiquen nuevos fármacos candidatos, terapias o medicamentos reutilizados que mitiguen de manera segura la progresión de la preeclampsia sin dañar al feto</a:t>
                      </a:r>
                      <a:endParaRPr lang="en-US" sz="1400" dirty="0"/>
                    </a:p>
                  </a:txBody>
                  <a:tcPr anchor="ctr"/>
                </a:tc>
                <a:extLst>
                  <a:ext uri="{0D108BD9-81ED-4DB2-BD59-A6C34878D82A}">
                    <a16:rowId xmlns:a16="http://schemas.microsoft.com/office/drawing/2014/main" val="3560420666"/>
                  </a:ext>
                </a:extLst>
              </a:tr>
            </a:tbl>
          </a:graphicData>
        </a:graphic>
      </p:graphicFrame>
      <p:sp>
        <p:nvSpPr>
          <p:cNvPr id="2" name="Rectángulo 1"/>
          <p:cNvSpPr/>
          <p:nvPr/>
        </p:nvSpPr>
        <p:spPr>
          <a:xfrm>
            <a:off x="2154115" y="5134708"/>
            <a:ext cx="8519747" cy="98473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dirty="0"/>
              <a:t>PROPUESTA: Estrategia Integral para la Prevención de Complicaciones por Preeclampsia: Enfoque Clínico, Mental, Nutricional y Físico con Acompañamiento Comunitario</a:t>
            </a:r>
            <a:endParaRPr lang="es-PE" dirty="0"/>
          </a:p>
        </p:txBody>
      </p:sp>
    </p:spTree>
    <p:extLst>
      <p:ext uri="{BB962C8B-B14F-4D97-AF65-F5344CB8AC3E}">
        <p14:creationId xmlns:p14="http://schemas.microsoft.com/office/powerpoint/2010/main" val="403427101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A9FACF8-02C3-2458-9ADA-34F93E544388}"/>
            </a:ext>
          </a:extLst>
        </p:cNvPr>
        <p:cNvGrpSpPr/>
        <p:nvPr/>
      </p:nvGrpSpPr>
      <p:grpSpPr>
        <a:xfrm>
          <a:off x="0" y="0"/>
          <a:ext cx="0" cy="0"/>
          <a:chOff x="0" y="0"/>
          <a:chExt cx="0" cy="0"/>
        </a:xfrm>
      </p:grpSpPr>
      <p:sp>
        <p:nvSpPr>
          <p:cNvPr id="2" name="AutoShape 2">
            <a:extLst>
              <a:ext uri="{FF2B5EF4-FFF2-40B4-BE49-F238E27FC236}">
                <a16:creationId xmlns:a16="http://schemas.microsoft.com/office/drawing/2014/main" id="{10559EB2-2792-5F94-B873-CE70B8A7E2B8}"/>
              </a:ext>
            </a:extLst>
          </p:cNvPr>
          <p:cNvSpPr/>
          <p:nvPr/>
        </p:nvSpPr>
        <p:spPr>
          <a:xfrm>
            <a:off x="0" y="25067"/>
            <a:ext cx="12192000" cy="2112119"/>
          </a:xfrm>
          <a:prstGeom prst="rect">
            <a:avLst/>
          </a:prstGeom>
          <a:solidFill>
            <a:srgbClr val="FF862F"/>
          </a:solidFill>
        </p:spPr>
        <p:txBody>
          <a:bodyPr/>
          <a:lstStyle/>
          <a:p>
            <a:endParaRPr lang="en-US"/>
          </a:p>
        </p:txBody>
      </p:sp>
      <p:sp>
        <p:nvSpPr>
          <p:cNvPr id="3" name="TextBox 3">
            <a:extLst>
              <a:ext uri="{FF2B5EF4-FFF2-40B4-BE49-F238E27FC236}">
                <a16:creationId xmlns:a16="http://schemas.microsoft.com/office/drawing/2014/main" id="{3494C4EC-C34B-0CF1-D038-E72EBB52FEFE}"/>
              </a:ext>
            </a:extLst>
          </p:cNvPr>
          <p:cNvSpPr txBox="1"/>
          <p:nvPr/>
        </p:nvSpPr>
        <p:spPr>
          <a:xfrm>
            <a:off x="685800" y="776653"/>
            <a:ext cx="4279357" cy="608949"/>
          </a:xfrm>
          <a:prstGeom prst="rect">
            <a:avLst/>
          </a:prstGeom>
        </p:spPr>
        <p:txBody>
          <a:bodyPr lIns="0" tIns="0" rIns="0" bIns="0" rtlCol="0" anchor="t">
            <a:spAutoFit/>
          </a:bodyPr>
          <a:lstStyle/>
          <a:p>
            <a:pPr>
              <a:lnSpc>
                <a:spcPts val="4880"/>
              </a:lnSpc>
            </a:pPr>
            <a:r>
              <a:rPr lang="en-US" sz="4066" b="1" dirty="0">
                <a:solidFill>
                  <a:srgbClr val="FFFFFF"/>
                </a:solidFill>
                <a:latin typeface="HK Grotesk Medium"/>
                <a:ea typeface="HK Grotesk Medium"/>
                <a:cs typeface="HK Grotesk Medium"/>
                <a:sym typeface="HK Grotesk Medium"/>
              </a:rPr>
              <a:t>PROBLEMA</a:t>
            </a:r>
          </a:p>
        </p:txBody>
      </p:sp>
      <p:grpSp>
        <p:nvGrpSpPr>
          <p:cNvPr id="30" name="Group 5">
            <a:extLst>
              <a:ext uri="{FF2B5EF4-FFF2-40B4-BE49-F238E27FC236}">
                <a16:creationId xmlns:a16="http://schemas.microsoft.com/office/drawing/2014/main" id="{E035F1D8-3444-DA3D-8022-ED6A601E27BC}"/>
              </a:ext>
            </a:extLst>
          </p:cNvPr>
          <p:cNvGrpSpPr/>
          <p:nvPr/>
        </p:nvGrpSpPr>
        <p:grpSpPr>
          <a:xfrm rot="2292366">
            <a:off x="10667642" y="1389159"/>
            <a:ext cx="360086" cy="360086"/>
            <a:chOff x="0" y="0"/>
            <a:chExt cx="812800" cy="812800"/>
          </a:xfrm>
        </p:grpSpPr>
        <p:sp>
          <p:nvSpPr>
            <p:cNvPr id="31" name="Freeform 6">
              <a:extLst>
                <a:ext uri="{FF2B5EF4-FFF2-40B4-BE49-F238E27FC236}">
                  <a16:creationId xmlns:a16="http://schemas.microsoft.com/office/drawing/2014/main" id="{E42AA861-8417-8334-9EF7-C5A441C4C39B}"/>
                </a:ext>
              </a:extLst>
            </p:cNvPr>
            <p:cNvSpPr/>
            <p:nvPr/>
          </p:nvSpPr>
          <p:spPr>
            <a:xfrm>
              <a:off x="63897" y="63897"/>
              <a:ext cx="685005" cy="685005"/>
            </a:xfrm>
            <a:custGeom>
              <a:avLst/>
              <a:gdLst/>
              <a:ahLst/>
              <a:cxnLst/>
              <a:rect l="l" t="t" r="r" b="b"/>
              <a:pathLst>
                <a:path w="685005" h="685005">
                  <a:moveTo>
                    <a:pt x="384935" y="27023"/>
                  </a:moveTo>
                  <a:lnTo>
                    <a:pt x="429386" y="122268"/>
                  </a:lnTo>
                  <a:cubicBezTo>
                    <a:pt x="456796" y="181000"/>
                    <a:pt x="504006" y="228210"/>
                    <a:pt x="562738" y="255620"/>
                  </a:cubicBezTo>
                  <a:lnTo>
                    <a:pt x="657983" y="300071"/>
                  </a:lnTo>
                  <a:cubicBezTo>
                    <a:pt x="674468" y="307764"/>
                    <a:pt x="685006" y="324310"/>
                    <a:pt x="685006" y="342503"/>
                  </a:cubicBezTo>
                  <a:cubicBezTo>
                    <a:pt x="685006" y="360696"/>
                    <a:pt x="674468" y="377242"/>
                    <a:pt x="657983" y="384935"/>
                  </a:cubicBezTo>
                  <a:lnTo>
                    <a:pt x="562738" y="429386"/>
                  </a:lnTo>
                  <a:cubicBezTo>
                    <a:pt x="504006" y="456796"/>
                    <a:pt x="456796" y="504006"/>
                    <a:pt x="429386" y="562738"/>
                  </a:cubicBezTo>
                  <a:lnTo>
                    <a:pt x="384935" y="657983"/>
                  </a:lnTo>
                  <a:cubicBezTo>
                    <a:pt x="377242" y="674468"/>
                    <a:pt x="360696" y="685006"/>
                    <a:pt x="342503" y="685006"/>
                  </a:cubicBezTo>
                  <a:cubicBezTo>
                    <a:pt x="324310" y="685006"/>
                    <a:pt x="307764" y="674468"/>
                    <a:pt x="300071" y="657983"/>
                  </a:cubicBezTo>
                  <a:lnTo>
                    <a:pt x="255620" y="562738"/>
                  </a:lnTo>
                  <a:cubicBezTo>
                    <a:pt x="228210" y="504006"/>
                    <a:pt x="181000" y="456796"/>
                    <a:pt x="122268" y="429386"/>
                  </a:cubicBezTo>
                  <a:lnTo>
                    <a:pt x="27023" y="384935"/>
                  </a:lnTo>
                  <a:cubicBezTo>
                    <a:pt x="10538" y="377242"/>
                    <a:pt x="0" y="360696"/>
                    <a:pt x="0" y="342503"/>
                  </a:cubicBezTo>
                  <a:cubicBezTo>
                    <a:pt x="0" y="324310"/>
                    <a:pt x="10538" y="307764"/>
                    <a:pt x="27023" y="300071"/>
                  </a:cubicBezTo>
                  <a:lnTo>
                    <a:pt x="122268" y="255620"/>
                  </a:lnTo>
                  <a:cubicBezTo>
                    <a:pt x="181000" y="228210"/>
                    <a:pt x="228210" y="181000"/>
                    <a:pt x="255620" y="122268"/>
                  </a:cubicBezTo>
                  <a:lnTo>
                    <a:pt x="300071" y="27023"/>
                  </a:lnTo>
                  <a:cubicBezTo>
                    <a:pt x="307764" y="10538"/>
                    <a:pt x="324310" y="0"/>
                    <a:pt x="342503" y="0"/>
                  </a:cubicBezTo>
                  <a:cubicBezTo>
                    <a:pt x="360696" y="0"/>
                    <a:pt x="377242" y="10538"/>
                    <a:pt x="384935" y="27023"/>
                  </a:cubicBezTo>
                  <a:close/>
                </a:path>
              </a:pathLst>
            </a:custGeom>
            <a:solidFill>
              <a:srgbClr val="323232"/>
            </a:solidFill>
          </p:spPr>
          <p:txBody>
            <a:bodyPr/>
            <a:lstStyle/>
            <a:p>
              <a:endParaRPr lang="en-US"/>
            </a:p>
          </p:txBody>
        </p:sp>
        <p:sp>
          <p:nvSpPr>
            <p:cNvPr id="32" name="TextBox 7">
              <a:extLst>
                <a:ext uri="{FF2B5EF4-FFF2-40B4-BE49-F238E27FC236}">
                  <a16:creationId xmlns:a16="http://schemas.microsoft.com/office/drawing/2014/main" id="{EA8D8EFB-9823-E896-FBE4-6ED18B912AB2}"/>
                </a:ext>
              </a:extLst>
            </p:cNvPr>
            <p:cNvSpPr txBox="1"/>
            <p:nvPr/>
          </p:nvSpPr>
          <p:spPr>
            <a:xfrm>
              <a:off x="190500" y="152400"/>
              <a:ext cx="431800" cy="469900"/>
            </a:xfrm>
            <a:prstGeom prst="rect">
              <a:avLst/>
            </a:prstGeom>
          </p:spPr>
          <p:txBody>
            <a:bodyPr lIns="33867" tIns="33867" rIns="33867" bIns="33867" rtlCol="0" anchor="ctr"/>
            <a:lstStyle/>
            <a:p>
              <a:pPr algn="ctr">
                <a:lnSpc>
                  <a:spcPts val="1820"/>
                </a:lnSpc>
              </a:pPr>
              <a:endParaRPr sz="1200"/>
            </a:p>
          </p:txBody>
        </p:sp>
      </p:grpSp>
      <p:sp>
        <p:nvSpPr>
          <p:cNvPr id="5" name="Rectángulo 4"/>
          <p:cNvSpPr/>
          <p:nvPr/>
        </p:nvSpPr>
        <p:spPr>
          <a:xfrm>
            <a:off x="381735" y="2778838"/>
            <a:ext cx="6170732" cy="1954381"/>
          </a:xfrm>
          <a:prstGeom prst="rect">
            <a:avLst/>
          </a:prstGeom>
        </p:spPr>
        <p:txBody>
          <a:bodyPr wrap="square">
            <a:spAutoFit/>
          </a:bodyPr>
          <a:lstStyle/>
          <a:p>
            <a:pPr algn="just"/>
            <a:r>
              <a:rPr lang="es-MX" sz="1100" dirty="0"/>
              <a:t>La preeclampsia es una complicación grave del embarazo, caracterizada por hipertensión y daño a órganos, que pone en riesgo la vida de la madre y el feto. En Perú, la hipertensión gestacional es responsable del 20% de las muertes maternas, y la preeclampsia contribuye al 10% de la mortalidad neonatal, especialmente en mujeres con factores de riesgo como antecedentes familiares, obesidad y sedentarismo. A pesar de su gravedad, la detección temprana es tardía, particularmente en zonas rurales, aumentando el riesgo de complicaciones. Las intervenciones preventivas no abordan todos los factores de riesgo, como el bienestar emocional y la nutrición. Además, las barreras para acceder a un control adecuado limitan la implementación de estrategias eficaces. A nivel global, la incidencia de preeclampsia sigue siendo alta, y en Perú, se requiere una estrategia integral que combine atención médica, nutrición, ejercicio, apoyo emocional y acompañamiento comunitario para reducir las complicaciones y mejorar la calidad de vida de las gestantes y sus hijos.</a:t>
            </a:r>
          </a:p>
        </p:txBody>
      </p:sp>
      <p:sp>
        <p:nvSpPr>
          <p:cNvPr id="7" name="Flecha derecha 6"/>
          <p:cNvSpPr/>
          <p:nvPr/>
        </p:nvSpPr>
        <p:spPr>
          <a:xfrm>
            <a:off x="6730510" y="3413129"/>
            <a:ext cx="703385" cy="6858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PE"/>
          </a:p>
        </p:txBody>
      </p:sp>
      <p:sp>
        <p:nvSpPr>
          <p:cNvPr id="8" name="Rectángulo 7"/>
          <p:cNvSpPr/>
          <p:nvPr/>
        </p:nvSpPr>
        <p:spPr>
          <a:xfrm>
            <a:off x="7789981" y="3113337"/>
            <a:ext cx="3698631" cy="1169551"/>
          </a:xfrm>
          <a:prstGeom prst="rect">
            <a:avLst/>
          </a:prstGeom>
        </p:spPr>
        <p:style>
          <a:lnRef idx="2">
            <a:schemeClr val="accent4"/>
          </a:lnRef>
          <a:fillRef idx="1">
            <a:schemeClr val="lt1"/>
          </a:fillRef>
          <a:effectRef idx="0">
            <a:schemeClr val="accent4"/>
          </a:effectRef>
          <a:fontRef idx="minor">
            <a:schemeClr val="dk1"/>
          </a:fontRef>
        </p:style>
        <p:txBody>
          <a:bodyPr wrap="square">
            <a:spAutoFit/>
          </a:bodyPr>
          <a:lstStyle/>
          <a:p>
            <a:pPr algn="ctr"/>
            <a:r>
              <a:rPr lang="es-MX" sz="1400" dirty="0"/>
              <a:t>Falta de un enfoque preventivo integral y temprano, que combine aspectos clínicos, </a:t>
            </a:r>
          </a:p>
          <a:p>
            <a:pPr algn="ctr"/>
            <a:r>
              <a:rPr lang="es-MX" sz="1400" dirty="0"/>
              <a:t>nutricionales, físicos, emocionales y sociales para evitar las complicaciones de la Preeclampsia.</a:t>
            </a:r>
            <a:endParaRPr lang="es-PE" sz="1400" dirty="0"/>
          </a:p>
        </p:txBody>
      </p:sp>
    </p:spTree>
    <p:extLst>
      <p:ext uri="{BB962C8B-B14F-4D97-AF65-F5344CB8AC3E}">
        <p14:creationId xmlns:p14="http://schemas.microsoft.com/office/powerpoint/2010/main" val="3134464090"/>
      </p:ext>
    </p:extLst>
  </p:cSld>
  <p:clrMapOvr>
    <a:masterClrMapping/>
  </p:clrMapOvr>
  <p:extLst>
    <p:ext uri="{6950BFC3-D8DA-4A85-94F7-54DA5524770B}">
      <p188:commentRel xmlns:p188="http://schemas.microsoft.com/office/powerpoint/2018/8/main" r:id="rId2"/>
    </p:ext>
  </p:extLs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410306" y="2219907"/>
            <a:ext cx="11292255" cy="1200329"/>
          </a:xfrm>
          <a:prstGeom prst="rect">
            <a:avLst/>
          </a:prstGeom>
        </p:spPr>
        <p:style>
          <a:lnRef idx="1">
            <a:schemeClr val="accent4"/>
          </a:lnRef>
          <a:fillRef idx="2">
            <a:schemeClr val="accent4"/>
          </a:fillRef>
          <a:effectRef idx="1">
            <a:schemeClr val="accent4"/>
          </a:effectRef>
          <a:fontRef idx="minor">
            <a:schemeClr val="dk1"/>
          </a:fontRef>
        </p:style>
        <p:txBody>
          <a:bodyPr wrap="square">
            <a:spAutoFit/>
          </a:bodyPr>
          <a:lstStyle/>
          <a:p>
            <a:pPr algn="just"/>
            <a:r>
              <a:rPr lang="es-MX" dirty="0"/>
              <a:t>¿Cómo afecta una estrategia integral que incluye un enfoque clínico, mental, nutricional, físico y acompañamiento comunitario en la prevención de complicaciones por preeclampsia en mujeres con factores de riesgo de preeclampsia identificadas entre las semanas 11- 14 de gestación, comparado con la atención estándar sin intervención integral, en cuanto a la reducción de complicaciones y la mejora en la salud materno-infantil?</a:t>
            </a:r>
            <a:endParaRPr lang="es-PE" dirty="0"/>
          </a:p>
        </p:txBody>
      </p:sp>
      <p:sp>
        <p:nvSpPr>
          <p:cNvPr id="3" name="Rectángulo 2"/>
          <p:cNvSpPr/>
          <p:nvPr/>
        </p:nvSpPr>
        <p:spPr>
          <a:xfrm>
            <a:off x="2300653" y="3420236"/>
            <a:ext cx="7590694" cy="3293209"/>
          </a:xfrm>
          <a:prstGeom prst="rect">
            <a:avLst/>
          </a:prstGeom>
        </p:spPr>
        <p:style>
          <a:lnRef idx="2">
            <a:schemeClr val="accent6"/>
          </a:lnRef>
          <a:fillRef idx="1">
            <a:schemeClr val="lt1"/>
          </a:fillRef>
          <a:effectRef idx="0">
            <a:schemeClr val="accent6"/>
          </a:effectRef>
          <a:fontRef idx="minor">
            <a:schemeClr val="dk1"/>
          </a:fontRef>
        </p:style>
        <p:txBody>
          <a:bodyPr wrap="square">
            <a:spAutoFit/>
          </a:bodyPr>
          <a:lstStyle/>
          <a:p>
            <a:pPr algn="just"/>
            <a:r>
              <a:rPr lang="es-MX" sz="2400" b="1" dirty="0"/>
              <a:t>PICO:</a:t>
            </a:r>
          </a:p>
          <a:p>
            <a:pPr algn="just"/>
            <a:r>
              <a:rPr lang="es-MX" dirty="0"/>
              <a:t>P (Paciente/Problema): </a:t>
            </a:r>
            <a:r>
              <a:rPr lang="es-MX" sz="1600" dirty="0"/>
              <a:t>Mujeres con preeclampsia identificadas entre las semanas 11- 14 de gestación</a:t>
            </a:r>
          </a:p>
          <a:p>
            <a:pPr algn="just"/>
            <a:endParaRPr lang="es-MX" sz="1600" dirty="0"/>
          </a:p>
          <a:p>
            <a:pPr algn="just"/>
            <a:r>
              <a:rPr lang="es-MX" dirty="0"/>
              <a:t>I (Intervención): </a:t>
            </a:r>
            <a:r>
              <a:rPr lang="es-MX" sz="1600" dirty="0"/>
              <a:t>Estrategia integral que incluye enfoque clínico, mental, nutricional, físico y acompañamiento comunitario</a:t>
            </a:r>
          </a:p>
          <a:p>
            <a:pPr algn="just"/>
            <a:endParaRPr lang="es-MX" sz="1600" dirty="0"/>
          </a:p>
          <a:p>
            <a:pPr algn="just"/>
            <a:r>
              <a:rPr lang="es-MX" dirty="0"/>
              <a:t>C (Comparación): </a:t>
            </a:r>
            <a:r>
              <a:rPr lang="es-MX" sz="1600" dirty="0"/>
              <a:t>Mujeres embarazadas en riesgo de preeclampsia sin intervención integral (u otras intervenciones estándar)</a:t>
            </a:r>
          </a:p>
          <a:p>
            <a:pPr algn="just"/>
            <a:endParaRPr lang="es-MX" sz="1600" dirty="0"/>
          </a:p>
          <a:p>
            <a:pPr algn="just"/>
            <a:r>
              <a:rPr lang="es-MX" dirty="0"/>
              <a:t>O (Resultado): </a:t>
            </a:r>
            <a:r>
              <a:rPr lang="es-MX" sz="1600" dirty="0"/>
              <a:t>Prevención de complicaciones de la preeclampsia, mejora en la salud materno-infantil y reducción de la morbimortalidad materna y perinatal</a:t>
            </a:r>
            <a:endParaRPr lang="es-PE" sz="1600" dirty="0"/>
          </a:p>
        </p:txBody>
      </p:sp>
      <p:sp>
        <p:nvSpPr>
          <p:cNvPr id="4" name="AutoShape 2">
            <a:extLst>
              <a:ext uri="{FF2B5EF4-FFF2-40B4-BE49-F238E27FC236}">
                <a16:creationId xmlns:a16="http://schemas.microsoft.com/office/drawing/2014/main" id="{10559EB2-2792-5F94-B873-CE70B8A7E2B8}"/>
              </a:ext>
            </a:extLst>
          </p:cNvPr>
          <p:cNvSpPr/>
          <p:nvPr/>
        </p:nvSpPr>
        <p:spPr>
          <a:xfrm>
            <a:off x="0" y="0"/>
            <a:ext cx="12192000" cy="2112119"/>
          </a:xfrm>
          <a:prstGeom prst="rect">
            <a:avLst/>
          </a:prstGeom>
          <a:solidFill>
            <a:srgbClr val="FF862F"/>
          </a:solidFill>
        </p:spPr>
        <p:txBody>
          <a:bodyPr/>
          <a:lstStyle/>
          <a:p>
            <a:pPr>
              <a:lnSpc>
                <a:spcPts val="4880"/>
              </a:lnSpc>
            </a:pPr>
            <a:endParaRPr lang="en-US" sz="3200" b="1" dirty="0">
              <a:solidFill>
                <a:srgbClr val="FFFFFF"/>
              </a:solidFill>
              <a:latin typeface="HK Grotesk Medium"/>
              <a:ea typeface="HK Grotesk Medium"/>
              <a:cs typeface="HK Grotesk Medium"/>
              <a:sym typeface="HK Grotesk Medium"/>
            </a:endParaRPr>
          </a:p>
          <a:p>
            <a:pPr>
              <a:lnSpc>
                <a:spcPts val="4880"/>
              </a:lnSpc>
            </a:pPr>
            <a:r>
              <a:rPr lang="en-US" sz="4000" b="1" dirty="0">
                <a:solidFill>
                  <a:srgbClr val="FFFFFF"/>
                </a:solidFill>
                <a:latin typeface="HK Grotesk Medium"/>
                <a:ea typeface="HK Grotesk Medium"/>
                <a:cs typeface="HK Grotesk Medium"/>
                <a:sym typeface="HK Grotesk Medium"/>
              </a:rPr>
              <a:t>PREGUNTA PICO </a:t>
            </a:r>
          </a:p>
        </p:txBody>
      </p:sp>
    </p:spTree>
    <p:extLst>
      <p:ext uri="{BB962C8B-B14F-4D97-AF65-F5344CB8AC3E}">
        <p14:creationId xmlns:p14="http://schemas.microsoft.com/office/powerpoint/2010/main" val="393892841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9E19FA4-8C1D-BA15-BD15-A2F465BFA3B0}"/>
              </a:ext>
            </a:extLst>
          </p:cNvPr>
          <p:cNvSpPr>
            <a:spLocks noGrp="1"/>
          </p:cNvSpPr>
          <p:nvPr>
            <p:ph type="title"/>
          </p:nvPr>
        </p:nvSpPr>
        <p:spPr/>
        <p:txBody>
          <a:bodyPr/>
          <a:lstStyle/>
          <a:p>
            <a:r>
              <a:rPr lang="es-ES" dirty="0"/>
              <a:t>Intervención propuesta </a:t>
            </a:r>
          </a:p>
        </p:txBody>
      </p:sp>
      <p:graphicFrame>
        <p:nvGraphicFramePr>
          <p:cNvPr id="4" name="Marcador de contenido 3">
            <a:extLst>
              <a:ext uri="{FF2B5EF4-FFF2-40B4-BE49-F238E27FC236}">
                <a16:creationId xmlns:a16="http://schemas.microsoft.com/office/drawing/2014/main" id="{46780734-56DE-3ED5-B778-B8A31157ECAF}"/>
              </a:ext>
            </a:extLst>
          </p:cNvPr>
          <p:cNvGraphicFramePr>
            <a:graphicFrameLocks noGrp="1"/>
          </p:cNvGraphicFramePr>
          <p:nvPr>
            <p:ph idx="1"/>
            <p:extLst>
              <p:ext uri="{D42A27DB-BD31-4B8C-83A1-F6EECF244321}">
                <p14:modId xmlns:p14="http://schemas.microsoft.com/office/powerpoint/2010/main" val="2248533543"/>
              </p:ext>
            </p:extLst>
          </p:nvPr>
        </p:nvGraphicFramePr>
        <p:xfrm>
          <a:off x="369277" y="2289967"/>
          <a:ext cx="10984523" cy="390860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6" name="AutoShape 2">
            <a:extLst>
              <a:ext uri="{FF2B5EF4-FFF2-40B4-BE49-F238E27FC236}">
                <a16:creationId xmlns:a16="http://schemas.microsoft.com/office/drawing/2014/main" id="{10559EB2-2792-5F94-B873-CE70B8A7E2B8}"/>
              </a:ext>
            </a:extLst>
          </p:cNvPr>
          <p:cNvSpPr/>
          <p:nvPr/>
        </p:nvSpPr>
        <p:spPr>
          <a:xfrm>
            <a:off x="0" y="0"/>
            <a:ext cx="12192000" cy="2112119"/>
          </a:xfrm>
          <a:prstGeom prst="rect">
            <a:avLst/>
          </a:prstGeom>
          <a:solidFill>
            <a:srgbClr val="FF862F"/>
          </a:solidFill>
        </p:spPr>
        <p:txBody>
          <a:bodyPr/>
          <a:lstStyle/>
          <a:p>
            <a:pPr>
              <a:lnSpc>
                <a:spcPts val="4880"/>
              </a:lnSpc>
            </a:pPr>
            <a:endParaRPr lang="en-US" sz="3200" b="1" dirty="0">
              <a:solidFill>
                <a:srgbClr val="FFFFFF"/>
              </a:solidFill>
              <a:latin typeface="HK Grotesk Medium"/>
              <a:ea typeface="HK Grotesk Medium"/>
              <a:cs typeface="HK Grotesk Medium"/>
              <a:sym typeface="HK Grotesk Medium"/>
            </a:endParaRPr>
          </a:p>
          <a:p>
            <a:pPr>
              <a:lnSpc>
                <a:spcPts val="4880"/>
              </a:lnSpc>
            </a:pPr>
            <a:r>
              <a:rPr lang="en-US" sz="4000" b="1" dirty="0">
                <a:solidFill>
                  <a:srgbClr val="FFFFFF"/>
                </a:solidFill>
                <a:latin typeface="HK Grotesk Medium"/>
                <a:ea typeface="HK Grotesk Medium"/>
                <a:cs typeface="HK Grotesk Medium"/>
                <a:sym typeface="HK Grotesk Medium"/>
              </a:rPr>
              <a:t>INTERVENCIÓN </a:t>
            </a:r>
          </a:p>
        </p:txBody>
      </p:sp>
    </p:spTree>
    <p:extLst>
      <p:ext uri="{BB962C8B-B14F-4D97-AF65-F5344CB8AC3E}">
        <p14:creationId xmlns:p14="http://schemas.microsoft.com/office/powerpoint/2010/main" val="304510968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ángulo 3"/>
          <p:cNvSpPr/>
          <p:nvPr/>
        </p:nvSpPr>
        <p:spPr>
          <a:xfrm>
            <a:off x="973015" y="1769405"/>
            <a:ext cx="3616569" cy="923330"/>
          </a:xfrm>
          <a:prstGeom prst="rect">
            <a:avLst/>
          </a:prstGeom>
        </p:spPr>
        <p:txBody>
          <a:bodyPr wrap="square">
            <a:spAutoFit/>
          </a:bodyPr>
          <a:lstStyle/>
          <a:p>
            <a:r>
              <a:rPr lang="es-MX" dirty="0"/>
              <a:t>Seguimiento y Adherencia al Tratamiento farmacológico(Esquema MINSA) </a:t>
            </a:r>
          </a:p>
        </p:txBody>
      </p:sp>
      <p:sp>
        <p:nvSpPr>
          <p:cNvPr id="5" name="AutoShape 2">
            <a:extLst>
              <a:ext uri="{FF2B5EF4-FFF2-40B4-BE49-F238E27FC236}">
                <a16:creationId xmlns:a16="http://schemas.microsoft.com/office/drawing/2014/main" id="{10559EB2-2792-5F94-B873-CE70B8A7E2B8}"/>
              </a:ext>
            </a:extLst>
          </p:cNvPr>
          <p:cNvSpPr/>
          <p:nvPr/>
        </p:nvSpPr>
        <p:spPr>
          <a:xfrm>
            <a:off x="0" y="0"/>
            <a:ext cx="12036669" cy="1178169"/>
          </a:xfrm>
          <a:prstGeom prst="rect">
            <a:avLst/>
          </a:prstGeom>
          <a:solidFill>
            <a:srgbClr val="FF862F"/>
          </a:solidFill>
        </p:spPr>
        <p:txBody>
          <a:bodyPr/>
          <a:lstStyle/>
          <a:p>
            <a:pPr>
              <a:lnSpc>
                <a:spcPts val="4880"/>
              </a:lnSpc>
            </a:pPr>
            <a:r>
              <a:rPr lang="en-US" sz="4000" b="1" dirty="0">
                <a:solidFill>
                  <a:srgbClr val="FFFFFF"/>
                </a:solidFill>
                <a:latin typeface="HK Grotesk Medium"/>
                <a:ea typeface="HK Grotesk Medium"/>
                <a:cs typeface="HK Grotesk Medium"/>
                <a:sym typeface="HK Grotesk Medium"/>
              </a:rPr>
              <a:t>INTERVENCIÓN </a:t>
            </a:r>
          </a:p>
        </p:txBody>
      </p:sp>
      <p:pic>
        <p:nvPicPr>
          <p:cNvPr id="6" name="Imagen 5"/>
          <p:cNvPicPr>
            <a:picLocks noChangeAspect="1"/>
          </p:cNvPicPr>
          <p:nvPr/>
        </p:nvPicPr>
        <p:blipFill rotWithShape="1">
          <a:blip r:embed="rId2"/>
          <a:srcRect t="971" b="51524"/>
          <a:stretch/>
        </p:blipFill>
        <p:spPr>
          <a:xfrm>
            <a:off x="1362808" y="4114800"/>
            <a:ext cx="3492012" cy="2286000"/>
          </a:xfrm>
          <a:prstGeom prst="rect">
            <a:avLst/>
          </a:prstGeom>
        </p:spPr>
      </p:pic>
      <p:pic>
        <p:nvPicPr>
          <p:cNvPr id="7" name="Imagen 6"/>
          <p:cNvPicPr>
            <a:picLocks noChangeAspect="1"/>
          </p:cNvPicPr>
          <p:nvPr/>
        </p:nvPicPr>
        <p:blipFill rotWithShape="1">
          <a:blip r:embed="rId3"/>
          <a:srcRect t="2355"/>
          <a:stretch/>
        </p:blipFill>
        <p:spPr>
          <a:xfrm>
            <a:off x="5829300" y="1266092"/>
            <a:ext cx="2620108" cy="2606046"/>
          </a:xfrm>
          <a:prstGeom prst="rect">
            <a:avLst/>
          </a:prstGeom>
        </p:spPr>
      </p:pic>
      <p:sp>
        <p:nvSpPr>
          <p:cNvPr id="8" name="Flecha derecha 7"/>
          <p:cNvSpPr/>
          <p:nvPr/>
        </p:nvSpPr>
        <p:spPr>
          <a:xfrm>
            <a:off x="4791808" y="2066192"/>
            <a:ext cx="668215" cy="50995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PE"/>
          </a:p>
        </p:txBody>
      </p:sp>
    </p:spTree>
    <p:extLst>
      <p:ext uri="{BB962C8B-B14F-4D97-AF65-F5344CB8AC3E}">
        <p14:creationId xmlns:p14="http://schemas.microsoft.com/office/powerpoint/2010/main" val="3769364590"/>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ct:contentTypeSchema xmlns:ct="http://schemas.microsoft.com/office/2006/metadata/contentType" xmlns:ma="http://schemas.microsoft.com/office/2006/metadata/properties/metaAttributes" ct:_="" ma:_="" ma:contentTypeName="Documento" ma:contentTypeID="0x010100FDCD1DA57B504F41803F2E6469EBCB37" ma:contentTypeVersion="7" ma:contentTypeDescription="Crear nuevo documento." ma:contentTypeScope="" ma:versionID="5d58b38f73c9ae1d59ed3452197d1f8b">
  <xsd:schema xmlns:xsd="http://www.w3.org/2001/XMLSchema" xmlns:xs="http://www.w3.org/2001/XMLSchema" xmlns:p="http://schemas.microsoft.com/office/2006/metadata/properties" xmlns:ns2="55316682-48ee-4b03-863f-ea959d735a6b" targetNamespace="http://schemas.microsoft.com/office/2006/metadata/properties" ma:root="true" ma:fieldsID="878b317d147d89939ecd3615fb20d243" ns2:_="">
    <xsd:import namespace="55316682-48ee-4b03-863f-ea959d735a6b"/>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DateTaken" minOccurs="0"/>
                <xsd:element ref="ns2:MediaServiceGenerationTime" minOccurs="0"/>
                <xsd:element ref="ns2:MediaServiceEventHashCode"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5316682-48ee-4b03-863f-ea959d735a6b"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DateTaken" ma:index="11" nillable="true" ma:displayName="MediaServiceDateTaken" ma:hidden="true" ma:indexed="true" ma:internalName="MediaServiceDateTaken"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LengthInSeconds" ma:index="14" nillable="true" ma:displayName="MediaLengthInSeconds" ma:hidden="true" ma:internalName="MediaLengthInSeconds" ma:readOnly="tru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ipo de contenido"/>
        <xsd:element ref="dc:title" minOccurs="0" maxOccurs="1" ma:index="4" ma:displayName="Título"/>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C9CF473D-D791-4DA7-9769-0D6CBED16582}">
  <ds:schemaRefs>
    <ds:schemaRef ds:uri="http://schemas.microsoft.com/sharepoint/v3/contenttype/forms"/>
  </ds:schemaRefs>
</ds:datastoreItem>
</file>

<file path=customXml/itemProps2.xml><?xml version="1.0" encoding="utf-8"?>
<ds:datastoreItem xmlns:ds="http://schemas.openxmlformats.org/officeDocument/2006/customXml" ds:itemID="{262B69E2-865C-4787-AA83-12AC6BCC8814}">
  <ds:schemaRefs>
    <ds:schemaRef ds:uri="088b96f3-b5c4-45f2-8a25-f6d64317df4c"/>
    <ds:schemaRef ds:uri="http://purl.org/dc/terms/"/>
    <ds:schemaRef ds:uri="http://schemas.microsoft.com/office/2006/metadata/properties"/>
    <ds:schemaRef ds:uri="http://www.w3.org/XML/1998/namespace"/>
    <ds:schemaRef ds:uri="http://schemas.openxmlformats.org/package/2006/metadata/core-properties"/>
    <ds:schemaRef ds:uri="http://schemas.microsoft.com/office/2006/documentManagement/types"/>
    <ds:schemaRef ds:uri="http://schemas.microsoft.com/office/infopath/2007/PartnerControls"/>
    <ds:schemaRef ds:uri="http://purl.org/dc/dcmitype/"/>
    <ds:schemaRef ds:uri="http://purl.org/dc/elements/1.1/"/>
  </ds:schemaRefs>
</ds:datastoreItem>
</file>

<file path=customXml/itemProps3.xml><?xml version="1.0" encoding="utf-8"?>
<ds:datastoreItem xmlns:ds="http://schemas.openxmlformats.org/officeDocument/2006/customXml" ds:itemID="{327DE33C-1106-4199-9CC3-41DF70F49B89}"/>
</file>

<file path=docProps/app.xml><?xml version="1.0" encoding="utf-8"?>
<Properties xmlns="http://schemas.openxmlformats.org/officeDocument/2006/extended-properties" xmlns:vt="http://schemas.openxmlformats.org/officeDocument/2006/docPropsVTypes">
  <TotalTime>2162</TotalTime>
  <Words>970</Words>
  <Application>Microsoft Office PowerPoint</Application>
  <PresentationFormat>Panorámica</PresentationFormat>
  <Paragraphs>74</Paragraphs>
  <Slides>10</Slides>
  <Notes>0</Notes>
  <HiddenSlides>0</HiddenSlides>
  <MMClips>0</MMClips>
  <ScaleCrop>false</ScaleCrop>
  <HeadingPairs>
    <vt:vector size="6" baseType="variant">
      <vt:variant>
        <vt:lpstr>Fuentes usadas</vt:lpstr>
      </vt:variant>
      <vt:variant>
        <vt:i4>8</vt:i4>
      </vt:variant>
      <vt:variant>
        <vt:lpstr>Tema</vt:lpstr>
      </vt:variant>
      <vt:variant>
        <vt:i4>1</vt:i4>
      </vt:variant>
      <vt:variant>
        <vt:lpstr>Títulos de diapositiva</vt:lpstr>
      </vt:variant>
      <vt:variant>
        <vt:i4>10</vt:i4>
      </vt:variant>
    </vt:vector>
  </HeadingPairs>
  <TitlesOfParts>
    <vt:vector size="19" baseType="lpstr">
      <vt:lpstr>Aptos Display</vt:lpstr>
      <vt:lpstr>Arial</vt:lpstr>
      <vt:lpstr>Bricolage Grotesque Bold</vt:lpstr>
      <vt:lpstr>Bricolage Grotesque Light</vt:lpstr>
      <vt:lpstr>Calibri</vt:lpstr>
      <vt:lpstr>Calibri Light</vt:lpstr>
      <vt:lpstr>HK Grotesk Medium</vt:lpstr>
      <vt:lpstr>Noto Sans</vt:lpstr>
      <vt:lpstr>Tema de Office</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Intervención propuesta </vt:lpstr>
      <vt:lpstr>Presentación de PowerPoint</vt:lpstr>
      <vt:lpstr>Presentación de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Diego Diaz Catire</dc:creator>
  <cp:lastModifiedBy>Herlinda Mamani Jumpa</cp:lastModifiedBy>
  <cp:revision>44</cp:revision>
  <dcterms:created xsi:type="dcterms:W3CDTF">2024-10-04T01:54:59Z</dcterms:created>
  <dcterms:modified xsi:type="dcterms:W3CDTF">2025-05-13T15:10:31Z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0x010100FDCD1DA57B504F41803F2E6469EBCB37</vt:lpwstr>
  </property>
  <property fmtid="{D5CDD505-2E9C-101B-9397-08002B2CF9AE}" pid="3" name="MediaServiceImageTags">
    <vt:lpwstr/>
  </property>
</Properties>
</file>