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90"/>
    <p:restoredTop sz="94655"/>
  </p:normalViewPr>
  <p:slideViewPr>
    <p:cSldViewPr snapToGrid="0">
      <p:cViewPr varScale="1">
        <p:scale>
          <a:sx n="79" d="100"/>
          <a:sy n="79" d="100"/>
        </p:scale>
        <p:origin x="7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ustomXml" Target="../customXml/item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09E412-7BDA-7C1C-E888-1B92041EC5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PE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9E60A0C-6454-4494-5FBC-CAF66F7A7D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6936F06-BE9B-CA91-1C3F-AF9311C130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F9C06-4180-254C-90C6-445CBB7DE1AB}" type="datetimeFigureOut">
              <a:rPr lang="es-PE" smtClean="0"/>
              <a:t>8/05/2025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86644E1-6D6C-BB5C-17E9-CF3A00B299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345C7B5-FAB9-80C7-A547-6559DD520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FEFB0-F343-274D-9D29-6F28CF3445B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982722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C8037E-49AD-2ADE-F7D6-93A6FD9F17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PE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89A9A66-60D7-7903-1C51-3802AFC297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F15F57F-11E8-534D-52BE-FFE81934B5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F9C06-4180-254C-90C6-445CBB7DE1AB}" type="datetimeFigureOut">
              <a:rPr lang="es-PE" smtClean="0"/>
              <a:t>8/05/2025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37F6B2A-375C-7E12-0E67-24F127545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9044B5F-D10A-43E9-5A09-B42632C3F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FEFB0-F343-274D-9D29-6F28CF3445B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463003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178DA64-5158-61FF-9E0D-144E61340D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s-PE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3CB2C0E-6F02-232B-36A0-C2297A9D3B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4F90A6F-980C-1ECF-FC30-689B40947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F9C06-4180-254C-90C6-445CBB7DE1AB}" type="datetimeFigureOut">
              <a:rPr lang="es-PE" smtClean="0"/>
              <a:t>8/05/2025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33B7B28-DB22-961E-2712-3A290D585B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22A75B6-2529-4CC7-E183-682C03D49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FEFB0-F343-274D-9D29-6F28CF3445B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891112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2145DF-A7C7-DAF2-3940-A4C1436C94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9D165DD-EF0C-5EA2-D21F-45D4884D18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6DB6306-3E62-79FF-E8D1-79F3506EA7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F9C06-4180-254C-90C6-445CBB7DE1AB}" type="datetimeFigureOut">
              <a:rPr lang="es-PE" smtClean="0"/>
              <a:t>8/05/2025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05AC7C3-7E86-AD89-3C21-F8467A6F9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64BA564-8F93-79CE-EE88-B2FA80D5A0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FEFB0-F343-274D-9D29-6F28CF3445B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353778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4DE80B-30B6-D0D9-8900-A38C39B4A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74D167E-E2AB-3127-0636-8C343E3210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4A909C2-7D65-582F-05EA-120463CD1E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F9C06-4180-254C-90C6-445CBB7DE1AB}" type="datetimeFigureOut">
              <a:rPr lang="es-PE" smtClean="0"/>
              <a:t>8/05/2025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1AB44F2-229F-CEFE-4A66-6FFE47888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5EAA606-28D8-B524-41FB-2FCB48BDE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FEFB0-F343-274D-9D29-6F28CF3445B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444014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586A4B-FC2D-8B21-26F6-39FB76C6B4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636CBBD-23D4-0F07-1C1A-CB29CC12EE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PE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D97C9AF-8D39-E944-1CCC-139ED160C7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PE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AF560C6-22F5-78F4-E586-92718270AD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F9C06-4180-254C-90C6-445CBB7DE1AB}" type="datetimeFigureOut">
              <a:rPr lang="es-PE" smtClean="0"/>
              <a:t>8/05/2025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E627F0F-8D09-EB26-B859-0CBB346EC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B919617-991E-A95F-AE96-2436AA129D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FEFB0-F343-274D-9D29-6F28CF3445B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074379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625237-D0F8-F71E-69DA-C968D7C94B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D078AB4-9F40-A8FF-6824-92693689B9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B12B98A-51C4-CBD6-A100-B5015CE582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PE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76EC1F4-7672-B1C8-24B0-DAAFA3E107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C267074-975E-2FD0-047E-BB0BB04579B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PE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12F38D1E-4DB6-4960-9155-F07AE89F6F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F9C06-4180-254C-90C6-445CBB7DE1AB}" type="datetimeFigureOut">
              <a:rPr lang="es-PE" smtClean="0"/>
              <a:t>8/05/2025</a:t>
            </a:fld>
            <a:endParaRPr lang="es-PE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83F28044-173B-EA5A-30FA-D64153A105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6B43F005-928A-D195-A6B4-CF7CBE2A7F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FEFB0-F343-274D-9D29-6F28CF3445B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039873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774FBA2-D3F7-B1F3-776B-56F2B6B4C7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PE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6B7ADB2-E593-DE0E-3F06-AA71275146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F9C06-4180-254C-90C6-445CBB7DE1AB}" type="datetimeFigureOut">
              <a:rPr lang="es-PE" smtClean="0"/>
              <a:t>8/05/2025</a:t>
            </a:fld>
            <a:endParaRPr lang="es-PE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7283440-FBB2-72F9-D3EA-44605BADF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8A2DE90-90EF-C2BD-528B-DC6D022B3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FEFB0-F343-274D-9D29-6F28CF3445B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63990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4B00524C-49C2-CDB7-A52D-FFD5437D82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F9C06-4180-254C-90C6-445CBB7DE1AB}" type="datetimeFigureOut">
              <a:rPr lang="es-PE" smtClean="0"/>
              <a:t>8/05/2025</a:t>
            </a:fld>
            <a:endParaRPr lang="es-PE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B7AA0AEC-71AF-0B66-6025-44D3660A58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8CE4DEB-9966-7BF2-9E44-FEC13B77B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FEFB0-F343-274D-9D29-6F28CF3445B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550447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93695A-FC36-A352-AF4B-161B1B9630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EB2B5DD-C0DA-CC5C-088A-E4839BE5DE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PE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D6A9705-BDA2-0236-9C12-9B8361920A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36230F4-4BFA-C315-8C11-95D14BF14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F9C06-4180-254C-90C6-445CBB7DE1AB}" type="datetimeFigureOut">
              <a:rPr lang="es-PE" smtClean="0"/>
              <a:t>8/05/2025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7C055E3-C601-F558-0190-01A377F618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07F0EDC-95A0-3946-95CE-41F7D1596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FEFB0-F343-274D-9D29-6F28CF3445B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551321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29D6E0C-3C6E-C31F-0395-60350F25A5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PE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7ECAA020-23EA-07F1-B355-ABCA68A7BD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2C1D182-627A-1177-E5A1-761C3613C8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0ADAF84-B288-4F73-6C27-DA5D64FD80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F9C06-4180-254C-90C6-445CBB7DE1AB}" type="datetimeFigureOut">
              <a:rPr lang="es-PE" smtClean="0"/>
              <a:t>8/05/2025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9A67289-32F6-6F29-1F31-DE00490591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A54C570-4CC1-3C31-9EFA-EABE7484D1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FEFB0-F343-274D-9D29-6F28CF3445B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5462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B7658C30-D0AF-B9E7-6384-1DF79FFE16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E00727B-A978-B1AC-164F-EE7FF5D74D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BC8F26B-EB85-68F4-6325-75DA794E10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AF9C06-4180-254C-90C6-445CBB7DE1AB}" type="datetimeFigureOut">
              <a:rPr lang="es-PE" smtClean="0"/>
              <a:t>8/05/2025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ECCE845-1F94-4FF6-79D1-01CF8B34F6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E00D175-745E-1721-33E4-81BA29C707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BCFEFB0-F343-274D-9D29-6F28CF3445B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839087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9DC3CF-F8AB-C850-83DF-8A614525FE0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PE" dirty="0"/>
              <a:t>Rotación en SES 2025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05C4845-64BD-4CED-2A37-4FAADEA1335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PE" dirty="0"/>
              <a:t>Actividades: Alejandra Malca, Diego Malca</a:t>
            </a:r>
          </a:p>
          <a:p>
            <a:r>
              <a:rPr lang="es-PE" dirty="0"/>
              <a:t>DGP – Daniela Puma, Jesus Peinado</a:t>
            </a:r>
          </a:p>
        </p:txBody>
      </p:sp>
    </p:spTree>
    <p:extLst>
      <p:ext uri="{BB962C8B-B14F-4D97-AF65-F5344CB8AC3E}">
        <p14:creationId xmlns:p14="http://schemas.microsoft.com/office/powerpoint/2010/main" val="23342786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C896DFF-9C42-9542-6E80-2FB80BD505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/>
              <a:t>Objetivos de la rotación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A2EDB87-5B1F-18D7-96D6-B349B6750B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s-PE" sz="3600" dirty="0"/>
              <a:t>Apoyar en el acompañamiento a la investigación</a:t>
            </a:r>
          </a:p>
          <a:p>
            <a:pPr marL="514350" indent="-514350">
              <a:buFont typeface="+mj-lt"/>
              <a:buAutoNum type="arabicPeriod"/>
            </a:pPr>
            <a:r>
              <a:rPr lang="es-PE" sz="3600" dirty="0"/>
              <a:t>Redactar documentos técnicos</a:t>
            </a:r>
          </a:p>
          <a:p>
            <a:pPr marL="514350" indent="-514350">
              <a:buFont typeface="+mj-lt"/>
              <a:buAutoNum type="arabicPeriod"/>
            </a:pPr>
            <a:r>
              <a:rPr lang="es-PE" sz="3600" dirty="0"/>
              <a:t>Resumir reuniones técnicas</a:t>
            </a:r>
          </a:p>
          <a:p>
            <a:pPr marL="514350" indent="-514350">
              <a:buFont typeface="+mj-lt"/>
              <a:buAutoNum type="arabicPeriod"/>
            </a:pPr>
            <a:r>
              <a:rPr lang="es-PE" sz="3600" dirty="0"/>
              <a:t>Diseñar espacios comunicación técnica</a:t>
            </a:r>
          </a:p>
          <a:p>
            <a:pPr marL="514350" indent="-514350">
              <a:buFont typeface="+mj-lt"/>
              <a:buAutoNum type="arabicPeriod"/>
            </a:pPr>
            <a:r>
              <a:rPr lang="es-PE" sz="3600" dirty="0"/>
              <a:t>Soporte al CE</a:t>
            </a:r>
          </a:p>
          <a:p>
            <a:pPr marL="514350" indent="-514350">
              <a:buFont typeface="+mj-lt"/>
              <a:buAutoNum type="arabicPeriod"/>
            </a:pPr>
            <a:r>
              <a:rPr lang="es-PE" sz="3600" dirty="0"/>
              <a:t>Desarollar el plan anual del CE</a:t>
            </a:r>
          </a:p>
        </p:txBody>
      </p:sp>
    </p:spTree>
    <p:extLst>
      <p:ext uri="{BB962C8B-B14F-4D97-AF65-F5344CB8AC3E}">
        <p14:creationId xmlns:p14="http://schemas.microsoft.com/office/powerpoint/2010/main" val="36685474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312A02-8C34-8784-8178-5681E72B5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/>
              <a:t>Lugar de trabajo, espacio de interacción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B474B2C-DC34-0467-EEDD-445E628765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PE" dirty="0"/>
              <a:t>El lugar de trabajo va a ser la reunión de acompañamiento de investigación de Socios En Salud, conocido como el Círculo Estratégico.</a:t>
            </a:r>
          </a:p>
          <a:p>
            <a:r>
              <a:rPr lang="es-PE" dirty="0"/>
              <a:t>El espacio de interacción es con coordinadores, jefes y directores de Socios En Salud</a:t>
            </a:r>
          </a:p>
          <a:p>
            <a:r>
              <a:rPr lang="es-PE" dirty="0"/>
              <a:t>La sesión ocurre los martes a las 8am en la plataforma de Microsoft Teams</a:t>
            </a:r>
          </a:p>
          <a:p>
            <a:r>
              <a:rPr lang="es-PE" dirty="0"/>
              <a:t>La administración de los accesos a las sesiones es con la jefatura de la DGP y el área de planificación con soporte de asistentes</a:t>
            </a:r>
          </a:p>
        </p:txBody>
      </p:sp>
    </p:spTree>
    <p:extLst>
      <p:ext uri="{BB962C8B-B14F-4D97-AF65-F5344CB8AC3E}">
        <p14:creationId xmlns:p14="http://schemas.microsoft.com/office/powerpoint/2010/main" val="41203968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F4A734-81CE-1B1E-8484-5546D98969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/>
              <a:t>Actividades de la rotación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E042F9A-E448-01EC-1F57-0D819A53F8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PE" dirty="0"/>
              <a:t>Asistir a las reuniones del CE</a:t>
            </a:r>
          </a:p>
          <a:p>
            <a:r>
              <a:rPr lang="es-PE" dirty="0"/>
              <a:t>Realizar reportes de los temas técnicos relevantes en coordinación con la DGP</a:t>
            </a:r>
          </a:p>
          <a:p>
            <a:r>
              <a:rPr lang="es-PE" dirty="0"/>
              <a:t>Desarrollar un Podcast del CE para consultas</a:t>
            </a:r>
          </a:p>
          <a:p>
            <a:r>
              <a:rPr lang="es-PE" dirty="0"/>
              <a:t>Integrar en el Podcast: el reporte, la grabación, el material presentado, con soporte de sistemas de SES</a:t>
            </a:r>
          </a:p>
          <a:p>
            <a:r>
              <a:rPr lang="es-PE" dirty="0"/>
              <a:t>Brindar soporte al CE</a:t>
            </a:r>
          </a:p>
          <a:p>
            <a:r>
              <a:rPr lang="es-PE" dirty="0"/>
              <a:t>Desarrollar el plan anual del CE</a:t>
            </a:r>
          </a:p>
          <a:p>
            <a:pPr marL="0" indent="0">
              <a:buNone/>
            </a:pPr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11784862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000B05-ABE6-84AC-E623-42980E568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/>
              <a:t>Productos y servicios de la rotación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E33BF95-58B9-4743-4968-2010AD52ED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PE" dirty="0"/>
              <a:t>Aprendizaje de redacción y sistematización de temas técnicos de investigación</a:t>
            </a:r>
          </a:p>
          <a:p>
            <a:r>
              <a:rPr lang="es-PE" dirty="0"/>
              <a:t>Desarrollo de material virtual para soporte a la investigación</a:t>
            </a:r>
          </a:p>
          <a:p>
            <a:endParaRPr lang="es-PE" dirty="0"/>
          </a:p>
          <a:p>
            <a:r>
              <a:rPr lang="es-PE" dirty="0"/>
              <a:t>Podcast del CE de SES a inagurarse en Febrero del 2025</a:t>
            </a:r>
          </a:p>
          <a:p>
            <a:r>
              <a:rPr lang="es-PE" dirty="0"/>
              <a:t>Manual de subir, integrar y gestionar el Podcast del CE</a:t>
            </a:r>
          </a:p>
          <a:p>
            <a:endParaRPr lang="es-PE" dirty="0"/>
          </a:p>
          <a:p>
            <a:r>
              <a:rPr lang="es-PE" dirty="0"/>
              <a:t>Plan anual del CE de SES</a:t>
            </a:r>
          </a:p>
        </p:txBody>
      </p:sp>
    </p:spTree>
    <p:extLst>
      <p:ext uri="{BB962C8B-B14F-4D97-AF65-F5344CB8AC3E}">
        <p14:creationId xmlns:p14="http://schemas.microsoft.com/office/powerpoint/2010/main" val="352142574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FDCD1DA57B504F41803F2E6469EBCB37" ma:contentTypeVersion="7" ma:contentTypeDescription="Crear nuevo documento." ma:contentTypeScope="" ma:versionID="5d58b38f73c9ae1d59ed3452197d1f8b">
  <xsd:schema xmlns:xsd="http://www.w3.org/2001/XMLSchema" xmlns:xs="http://www.w3.org/2001/XMLSchema" xmlns:p="http://schemas.microsoft.com/office/2006/metadata/properties" xmlns:ns2="55316682-48ee-4b03-863f-ea959d735a6b" targetNamespace="http://schemas.microsoft.com/office/2006/metadata/properties" ma:root="true" ma:fieldsID="878b317d147d89939ecd3615fb20d243" ns2:_="">
    <xsd:import namespace="55316682-48ee-4b03-863f-ea959d735a6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5316682-48ee-4b03-863f-ea959d735a6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3D23CB6-2A37-4699-B754-CBDF027794C4}"/>
</file>

<file path=customXml/itemProps2.xml><?xml version="1.0" encoding="utf-8"?>
<ds:datastoreItem xmlns:ds="http://schemas.openxmlformats.org/officeDocument/2006/customXml" ds:itemID="{9A13935F-4FF1-452B-90CF-2FB5198424D4}"/>
</file>

<file path=customXml/itemProps3.xml><?xml version="1.0" encoding="utf-8"?>
<ds:datastoreItem xmlns:ds="http://schemas.openxmlformats.org/officeDocument/2006/customXml" ds:itemID="{CC54BB4C-21B5-4290-B232-7AB8A66C331D}"/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245</Words>
  <Application>Microsoft Office PowerPoint</Application>
  <PresentationFormat>Panorámica</PresentationFormat>
  <Paragraphs>30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Tema de Office</vt:lpstr>
      <vt:lpstr>Rotación en SES 2025</vt:lpstr>
      <vt:lpstr>Objetivos de la rotación</vt:lpstr>
      <vt:lpstr>Lugar de trabajo, espacio de interacción</vt:lpstr>
      <vt:lpstr>Actividades de la rotación</vt:lpstr>
      <vt:lpstr>Productos y servicios de la rotación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Jesus Peinado</dc:creator>
  <cp:lastModifiedBy>Herlinda Mamani Jumpa</cp:lastModifiedBy>
  <cp:revision>2</cp:revision>
  <dcterms:created xsi:type="dcterms:W3CDTF">2025-01-06T14:53:57Z</dcterms:created>
  <dcterms:modified xsi:type="dcterms:W3CDTF">2025-05-08T20:10:39Z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0x010100FDCD1DA57B504F41803F2E6469EBCB37</vt:lpwstr>
  </property>
</Properties>
</file>